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78" r:id="rId4"/>
  </p:sldMasterIdLst>
  <p:notesMasterIdLst>
    <p:notesMasterId r:id="rId6"/>
  </p:notesMasterIdLst>
  <p:sldIdLst>
    <p:sldId id="261" r:id="rId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86CD939-4059-42C2-8227-AA02C187E171}" v="2" dt="2022-05-27T11:23:30.607"/>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000" autoAdjust="0"/>
    <p:restoredTop sz="96327"/>
  </p:normalViewPr>
  <p:slideViewPr>
    <p:cSldViewPr snapToGrid="0" snapToObjects="1" showGuides="1">
      <p:cViewPr varScale="1">
        <p:scale>
          <a:sx n="45" d="100"/>
          <a:sy n="45" d="100"/>
        </p:scale>
        <p:origin x="12" y="989"/>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customXml" Target="../customXml/item3.xml"/><Relationship Id="rId7" Type="http://schemas.openxmlformats.org/officeDocument/2006/relationships/presProps" Target="presProps.xml"/><Relationship Id="rId12" Type="http://schemas.microsoft.com/office/2015/10/relationships/revisionInfo" Target="revisionInfo.xml"/><Relationship Id="rId2" Type="http://schemas.openxmlformats.org/officeDocument/2006/relationships/customXml" Target="../customXml/item2.xml"/><Relationship Id="rId1" Type="http://schemas.openxmlformats.org/officeDocument/2006/relationships/customXml" Target="../customXml/item1.xml"/><Relationship Id="rId6" Type="http://schemas.openxmlformats.org/officeDocument/2006/relationships/notesMaster" Target="notesMasters/notesMaster1.xml"/><Relationship Id="rId11" Type="http://schemas.microsoft.com/office/2016/11/relationships/changesInfo" Target="changesInfos/changesInfo1.xml"/><Relationship Id="rId5" Type="http://schemas.openxmlformats.org/officeDocument/2006/relationships/slide" Target="slides/slide1.xml"/><Relationship Id="rId1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theme" Target="theme/theme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amantha Neal" userId="68130748-1abf-4f66-9514-6f03692f9d0e" providerId="ADAL" clId="{186CD939-4059-42C2-8227-AA02C187E171}"/>
    <pc:docChg chg="addSld delSld modSld">
      <pc:chgData name="Samantha Neal" userId="68130748-1abf-4f66-9514-6f03692f9d0e" providerId="ADAL" clId="{186CD939-4059-42C2-8227-AA02C187E171}" dt="2022-05-27T11:23:30.363" v="6"/>
      <pc:docMkLst>
        <pc:docMk/>
      </pc:docMkLst>
      <pc:sldChg chg="new del">
        <pc:chgData name="Samantha Neal" userId="68130748-1abf-4f66-9514-6f03692f9d0e" providerId="ADAL" clId="{186CD939-4059-42C2-8227-AA02C187E171}" dt="2022-05-27T11:16:19.258" v="1" actId="2696"/>
        <pc:sldMkLst>
          <pc:docMk/>
          <pc:sldMk cId="147760394" sldId="256"/>
        </pc:sldMkLst>
      </pc:sldChg>
      <pc:sldChg chg="new del">
        <pc:chgData name="Samantha Neal" userId="68130748-1abf-4f66-9514-6f03692f9d0e" providerId="ADAL" clId="{186CD939-4059-42C2-8227-AA02C187E171}" dt="2022-05-27T11:16:22.141" v="3" actId="2696"/>
        <pc:sldMkLst>
          <pc:docMk/>
          <pc:sldMk cId="2458279220" sldId="256"/>
        </pc:sldMkLst>
      </pc:sldChg>
      <pc:sldChg chg="add del setBg">
        <pc:chgData name="Samantha Neal" userId="68130748-1abf-4f66-9514-6f03692f9d0e" providerId="ADAL" clId="{186CD939-4059-42C2-8227-AA02C187E171}" dt="2022-05-27T11:23:30.363" v="6"/>
        <pc:sldMkLst>
          <pc:docMk/>
          <pc:sldMk cId="3084561743" sldId="259"/>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02F6602-7C18-0D48-82FB-E97C05651D5E}" type="datetimeFigureOut">
              <a:rPr lang="en-US" smtClean="0"/>
              <a:t>5/27/2022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5E9DF36-E752-184A-87D9-02B806217280}" type="slidenum">
              <a:rPr lang="en-US" smtClean="0"/>
              <a:t>‹#›</a:t>
            </a:fld>
            <a:endParaRPr lang="en-US"/>
          </a:p>
        </p:txBody>
      </p:sp>
    </p:spTree>
    <p:extLst>
      <p:ext uri="{BB962C8B-B14F-4D97-AF65-F5344CB8AC3E}">
        <p14:creationId xmlns:p14="http://schemas.microsoft.com/office/powerpoint/2010/main" val="38318472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5" Type="http://schemas.openxmlformats.org/officeDocument/2006/relationships/image" Target="../media/image5.png"/><Relationship Id="rId4" Type="http://schemas.openxmlformats.org/officeDocument/2006/relationships/image" Target="../media/image4.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 Id="rId4" Type="http://schemas.openxmlformats.org/officeDocument/2006/relationships/image" Target="../media/image3.png"/></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7" name="Picture 16" descr="Background pattern&#10;&#10;Description automatically generated">
            <a:extLst>
              <a:ext uri="{FF2B5EF4-FFF2-40B4-BE49-F238E27FC236}">
                <a16:creationId xmlns:a16="http://schemas.microsoft.com/office/drawing/2014/main" id="{6E3F087A-A0B9-1844-BEA4-085629086FE5}"/>
              </a:ext>
            </a:extLst>
          </p:cNvPr>
          <p:cNvPicPr>
            <a:picLocks noChangeAspect="1"/>
          </p:cNvPicPr>
          <p:nvPr userDrawn="1"/>
        </p:nvPicPr>
        <p:blipFill rotWithShape="1">
          <a:blip r:embed="rId2"/>
          <a:srcRect t="20670" b="69509"/>
          <a:stretch/>
        </p:blipFill>
        <p:spPr>
          <a:xfrm>
            <a:off x="1929" y="6007319"/>
            <a:ext cx="12361762" cy="682906"/>
          </a:xfrm>
          <a:prstGeom prst="rect">
            <a:avLst/>
          </a:prstGeom>
        </p:spPr>
      </p:pic>
      <p:sp>
        <p:nvSpPr>
          <p:cNvPr id="3" name="Subtitle 2">
            <a:extLst>
              <a:ext uri="{FF2B5EF4-FFF2-40B4-BE49-F238E27FC236}">
                <a16:creationId xmlns:a16="http://schemas.microsoft.com/office/drawing/2014/main" id="{50821A07-A43B-3441-8E97-B44298C65E9F}"/>
              </a:ext>
            </a:extLst>
          </p:cNvPr>
          <p:cNvSpPr>
            <a:spLocks noGrp="1"/>
          </p:cNvSpPr>
          <p:nvPr>
            <p:ph type="subTitle" idx="1" hasCustomPrompt="1"/>
          </p:nvPr>
        </p:nvSpPr>
        <p:spPr>
          <a:xfrm>
            <a:off x="1524000" y="4502611"/>
            <a:ext cx="9144000" cy="1006938"/>
          </a:xfrm>
        </p:spPr>
        <p:txBody>
          <a:bodyPr>
            <a:normAutofit/>
          </a:bodyPr>
          <a:lstStyle>
            <a:lvl1pPr marL="0" indent="0" algn="ctr">
              <a:buNone/>
              <a:defRPr sz="20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add the subject of your LFO</a:t>
            </a:r>
          </a:p>
        </p:txBody>
      </p:sp>
      <p:sp>
        <p:nvSpPr>
          <p:cNvPr id="8" name="Slide Number Placeholder 5">
            <a:extLst>
              <a:ext uri="{FF2B5EF4-FFF2-40B4-BE49-F238E27FC236}">
                <a16:creationId xmlns:a16="http://schemas.microsoft.com/office/drawing/2014/main" id="{787109C4-DF29-3440-BED8-F8F6C84591C1}"/>
              </a:ext>
            </a:extLst>
          </p:cNvPr>
          <p:cNvSpPr>
            <a:spLocks noGrp="1"/>
          </p:cNvSpPr>
          <p:nvPr>
            <p:ph type="sldNum" sz="quarter" idx="12"/>
          </p:nvPr>
        </p:nvSpPr>
        <p:spPr>
          <a:xfrm>
            <a:off x="322402" y="6249436"/>
            <a:ext cx="564566" cy="365125"/>
          </a:xfrm>
          <a:prstGeom prst="rect">
            <a:avLst/>
          </a:prstGeom>
        </p:spPr>
        <p:txBody>
          <a:bodyPr/>
          <a:lstStyle>
            <a:lvl1pPr algn="ctr">
              <a:defRPr sz="1400" b="0" i="0">
                <a:latin typeface="Franklin Gothic Medium Cond" panose="020B0606030402020204" pitchFamily="34" charset="0"/>
              </a:defRPr>
            </a:lvl1pPr>
          </a:lstStyle>
          <a:p>
            <a:pPr algn="ctr"/>
            <a:fld id="{2A4E2202-4872-E148-A8B3-636C82D60B91}" type="slidenum">
              <a:rPr lang="en-US" smtClean="0"/>
              <a:pPr/>
              <a:t>‹#›</a:t>
            </a:fld>
            <a:endParaRPr lang="en-US" dirty="0"/>
          </a:p>
        </p:txBody>
      </p:sp>
      <p:sp>
        <p:nvSpPr>
          <p:cNvPr id="7" name="TextBox 6">
            <a:extLst>
              <a:ext uri="{FF2B5EF4-FFF2-40B4-BE49-F238E27FC236}">
                <a16:creationId xmlns:a16="http://schemas.microsoft.com/office/drawing/2014/main" id="{A3F70581-412D-6C45-8D42-871D0FBF7F07}"/>
              </a:ext>
            </a:extLst>
          </p:cNvPr>
          <p:cNvSpPr txBox="1"/>
          <p:nvPr userDrawn="1"/>
        </p:nvSpPr>
        <p:spPr>
          <a:xfrm>
            <a:off x="980501" y="6300707"/>
            <a:ext cx="886399" cy="230832"/>
          </a:xfrm>
          <a:prstGeom prst="rect">
            <a:avLst/>
          </a:prstGeom>
          <a:noFill/>
        </p:spPr>
        <p:txBody>
          <a:bodyPr wrap="square" rtlCol="0">
            <a:spAutoFit/>
          </a:bodyPr>
          <a:lstStyle/>
          <a:p>
            <a:fld id="{AD2B24C0-64E9-B246-8E4E-AEB46052E9AC}" type="datetime4">
              <a:rPr lang="en-GB" sz="900" b="0" i="0" smtClean="0">
                <a:solidFill>
                  <a:schemeClr val="bg1"/>
                </a:solidFill>
                <a:latin typeface="Franklin Gothic Medium Cond" panose="020B0606030402020204" pitchFamily="34" charset="0"/>
              </a:rPr>
              <a:t>27 May 2022</a:t>
            </a:fld>
            <a:endParaRPr lang="en-US" sz="900" b="0" i="0" dirty="0">
              <a:solidFill>
                <a:schemeClr val="bg1"/>
              </a:solidFill>
              <a:latin typeface="Franklin Gothic Medium Cond" panose="020B0606030402020204" pitchFamily="34" charset="0"/>
            </a:endParaRPr>
          </a:p>
        </p:txBody>
      </p:sp>
      <p:pic>
        <p:nvPicPr>
          <p:cNvPr id="12" name="Picture 11">
            <a:extLst>
              <a:ext uri="{FF2B5EF4-FFF2-40B4-BE49-F238E27FC236}">
                <a16:creationId xmlns:a16="http://schemas.microsoft.com/office/drawing/2014/main" id="{FDBFA8D8-B642-E54E-99DC-8275DB7AE277}"/>
              </a:ext>
            </a:extLst>
          </p:cNvPr>
          <p:cNvPicPr>
            <a:picLocks noChangeAspect="1"/>
          </p:cNvPicPr>
          <p:nvPr userDrawn="1"/>
        </p:nvPicPr>
        <p:blipFill>
          <a:blip r:embed="rId3"/>
          <a:stretch>
            <a:fillRect/>
          </a:stretch>
        </p:blipFill>
        <p:spPr>
          <a:xfrm>
            <a:off x="4630149" y="1341836"/>
            <a:ext cx="2931701" cy="1823012"/>
          </a:xfrm>
          <a:prstGeom prst="rect">
            <a:avLst/>
          </a:prstGeom>
        </p:spPr>
      </p:pic>
      <p:sp>
        <p:nvSpPr>
          <p:cNvPr id="9" name="TextBox 8">
            <a:extLst>
              <a:ext uri="{FF2B5EF4-FFF2-40B4-BE49-F238E27FC236}">
                <a16:creationId xmlns:a16="http://schemas.microsoft.com/office/drawing/2014/main" id="{F9B7B9D5-D0BE-4527-8BE2-8FC6DCB60A80}"/>
              </a:ext>
            </a:extLst>
          </p:cNvPr>
          <p:cNvSpPr txBox="1"/>
          <p:nvPr userDrawn="1"/>
        </p:nvSpPr>
        <p:spPr>
          <a:xfrm>
            <a:off x="1929" y="5751666"/>
            <a:ext cx="9015694" cy="400110"/>
          </a:xfrm>
          <a:prstGeom prst="rect">
            <a:avLst/>
          </a:prstGeom>
          <a:noFill/>
        </p:spPr>
        <p:txBody>
          <a:bodyPr wrap="square" rtlCol="0">
            <a:spAutoFit/>
          </a:bodyPr>
          <a:lstStyle/>
          <a:p>
            <a:r>
              <a:rPr lang="en-GB" sz="1000" b="1" i="1" dirty="0">
                <a:solidFill>
                  <a:schemeClr val="bg1">
                    <a:lumMod val="65000"/>
                  </a:schemeClr>
                </a:solidFill>
                <a:latin typeface="Franklin Gothic Book" panose="020B0503020102020204" pitchFamily="34" charset="0"/>
              </a:rPr>
              <a:t>Disclaimer</a:t>
            </a:r>
            <a:r>
              <a:rPr lang="en-GB" sz="1000" i="1" dirty="0">
                <a:solidFill>
                  <a:schemeClr val="bg1">
                    <a:lumMod val="65000"/>
                  </a:schemeClr>
                </a:solidFill>
                <a:latin typeface="Franklin Gothic Book" panose="020B0503020102020204" pitchFamily="34" charset="0"/>
              </a:rPr>
              <a:t>: The use of this “Learning from Others” document, and any associated materials or information issued by JIG, is subject to the disclaimer set out on the final page of this document. If you continue to use this document you do so on the basis of, and acknowledge receipt of the terms of, that disclaimer. </a:t>
            </a:r>
            <a:endParaRPr lang="en-GB" sz="1000" dirty="0">
              <a:solidFill>
                <a:schemeClr val="bg1">
                  <a:lumMod val="65000"/>
                </a:schemeClr>
              </a:solidFill>
              <a:latin typeface="Franklin Gothic Book" panose="020B0503020102020204" pitchFamily="34" charset="0"/>
            </a:endParaRPr>
          </a:p>
        </p:txBody>
      </p:sp>
      <p:pic>
        <p:nvPicPr>
          <p:cNvPr id="5" name="Picture 4" descr="A picture containing text, clipart&#10;&#10;Description automatically generated">
            <a:extLst>
              <a:ext uri="{FF2B5EF4-FFF2-40B4-BE49-F238E27FC236}">
                <a16:creationId xmlns:a16="http://schemas.microsoft.com/office/drawing/2014/main" id="{931DD363-9E2B-4299-983C-6CF1E3EC4D5D}"/>
              </a:ext>
            </a:extLst>
          </p:cNvPr>
          <p:cNvPicPr>
            <a:picLocks noChangeAspect="1"/>
          </p:cNvPicPr>
          <p:nvPr userDrawn="1"/>
        </p:nvPicPr>
        <p:blipFill>
          <a:blip r:embed="rId4"/>
          <a:stretch>
            <a:fillRect/>
          </a:stretch>
        </p:blipFill>
        <p:spPr>
          <a:xfrm>
            <a:off x="1767207" y="3693425"/>
            <a:ext cx="768959" cy="1805383"/>
          </a:xfrm>
          <a:prstGeom prst="rect">
            <a:avLst/>
          </a:prstGeom>
        </p:spPr>
      </p:pic>
      <p:pic>
        <p:nvPicPr>
          <p:cNvPr id="4" name="Picture 3">
            <a:extLst>
              <a:ext uri="{FF2B5EF4-FFF2-40B4-BE49-F238E27FC236}">
                <a16:creationId xmlns:a16="http://schemas.microsoft.com/office/drawing/2014/main" id="{1AA0AF11-182B-4333-B06D-2CAB639B3B95}"/>
              </a:ext>
            </a:extLst>
          </p:cNvPr>
          <p:cNvPicPr>
            <a:picLocks noChangeAspect="1"/>
          </p:cNvPicPr>
          <p:nvPr userDrawn="1"/>
        </p:nvPicPr>
        <p:blipFill>
          <a:blip r:embed="rId5"/>
          <a:stretch>
            <a:fillRect/>
          </a:stretch>
        </p:blipFill>
        <p:spPr>
          <a:xfrm>
            <a:off x="1523603" y="3078527"/>
            <a:ext cx="9144793" cy="1408298"/>
          </a:xfrm>
          <a:prstGeom prst="rect">
            <a:avLst/>
          </a:prstGeom>
        </p:spPr>
      </p:pic>
    </p:spTree>
    <p:extLst>
      <p:ext uri="{BB962C8B-B14F-4D97-AF65-F5344CB8AC3E}">
        <p14:creationId xmlns:p14="http://schemas.microsoft.com/office/powerpoint/2010/main" val="216982083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LFO with Pictur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3E14-7860-2348-8C11-918195E8F705}"/>
              </a:ext>
            </a:extLst>
          </p:cNvPr>
          <p:cNvSpPr>
            <a:spLocks noGrp="1"/>
          </p:cNvSpPr>
          <p:nvPr>
            <p:ph type="title" hasCustomPrompt="1"/>
          </p:nvPr>
        </p:nvSpPr>
        <p:spPr>
          <a:xfrm>
            <a:off x="2002536" y="463826"/>
            <a:ext cx="9352851" cy="664432"/>
          </a:xfrm>
        </p:spPr>
        <p:txBody>
          <a:bodyPr/>
          <a:lstStyle>
            <a:lvl1pPr>
              <a:defRPr/>
            </a:lvl1pPr>
          </a:lstStyle>
          <a:p>
            <a:r>
              <a:rPr lang="en-US" dirty="0"/>
              <a:t>Click to add LFO Subject</a:t>
            </a:r>
          </a:p>
        </p:txBody>
      </p:sp>
      <p:sp>
        <p:nvSpPr>
          <p:cNvPr id="3" name="Text Placeholder 2">
            <a:extLst>
              <a:ext uri="{FF2B5EF4-FFF2-40B4-BE49-F238E27FC236}">
                <a16:creationId xmlns:a16="http://schemas.microsoft.com/office/drawing/2014/main" id="{4807C4A6-47BB-D548-857C-77E38C736D44}"/>
              </a:ext>
            </a:extLst>
          </p:cNvPr>
          <p:cNvSpPr>
            <a:spLocks noGrp="1"/>
          </p:cNvSpPr>
          <p:nvPr>
            <p:ph type="body" idx="1" hasCustomPrompt="1"/>
          </p:nvPr>
        </p:nvSpPr>
        <p:spPr>
          <a:xfrm>
            <a:off x="839788" y="1676805"/>
            <a:ext cx="6697085" cy="974901"/>
          </a:xfrm>
        </p:spPr>
        <p:txBody>
          <a:bodyPr anchor="t">
            <a:norm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your incident summary details here</a:t>
            </a:r>
          </a:p>
        </p:txBody>
      </p:sp>
      <p:sp>
        <p:nvSpPr>
          <p:cNvPr id="6" name="Content Placeholder 5">
            <a:extLst>
              <a:ext uri="{FF2B5EF4-FFF2-40B4-BE49-F238E27FC236}">
                <a16:creationId xmlns:a16="http://schemas.microsoft.com/office/drawing/2014/main" id="{F3E45709-2773-8F49-B65B-90F97C1FABC6}"/>
              </a:ext>
            </a:extLst>
          </p:cNvPr>
          <p:cNvSpPr>
            <a:spLocks noGrp="1"/>
          </p:cNvSpPr>
          <p:nvPr>
            <p:ph sz="quarter" idx="4" hasCustomPrompt="1"/>
          </p:nvPr>
        </p:nvSpPr>
        <p:spPr>
          <a:xfrm>
            <a:off x="7675417" y="1923184"/>
            <a:ext cx="4186731" cy="3684588"/>
          </a:xfrm>
          <a:ln w="19050">
            <a:solidFill>
              <a:srgbClr val="FFC000"/>
            </a:solidFill>
          </a:ln>
        </p:spPr>
        <p:txBody>
          <a:bodyPr/>
          <a:lstStyle>
            <a:lvl1pPr marL="0" indent="0">
              <a:buNone/>
              <a:defRPr/>
            </a:lvl1pPr>
          </a:lstStyle>
          <a:p>
            <a:pPr lvl="0"/>
            <a:r>
              <a:rPr lang="en-US" dirty="0"/>
              <a:t>Click to insert picture</a:t>
            </a:r>
          </a:p>
        </p:txBody>
      </p:sp>
      <p:pic>
        <p:nvPicPr>
          <p:cNvPr id="12" name="Picture 11" descr="Background pattern&#10;&#10;Description automatically generated">
            <a:extLst>
              <a:ext uri="{FF2B5EF4-FFF2-40B4-BE49-F238E27FC236}">
                <a16:creationId xmlns:a16="http://schemas.microsoft.com/office/drawing/2014/main" id="{68B0BDF0-96FF-CE45-9A8F-EE5C007B5723}"/>
              </a:ext>
            </a:extLst>
          </p:cNvPr>
          <p:cNvPicPr>
            <a:picLocks noChangeAspect="1"/>
          </p:cNvPicPr>
          <p:nvPr userDrawn="1"/>
        </p:nvPicPr>
        <p:blipFill rotWithShape="1">
          <a:blip r:embed="rId2"/>
          <a:srcRect t="20670" b="69509"/>
          <a:stretch/>
        </p:blipFill>
        <p:spPr>
          <a:xfrm>
            <a:off x="1929" y="6007319"/>
            <a:ext cx="12361762" cy="682906"/>
          </a:xfrm>
          <a:prstGeom prst="rect">
            <a:avLst/>
          </a:prstGeom>
        </p:spPr>
      </p:pic>
      <p:sp>
        <p:nvSpPr>
          <p:cNvPr id="13" name="Slide Number Placeholder 5">
            <a:extLst>
              <a:ext uri="{FF2B5EF4-FFF2-40B4-BE49-F238E27FC236}">
                <a16:creationId xmlns:a16="http://schemas.microsoft.com/office/drawing/2014/main" id="{78EBABA2-1F5B-2849-8ABA-C77A7330DA8D}"/>
              </a:ext>
            </a:extLst>
          </p:cNvPr>
          <p:cNvSpPr>
            <a:spLocks noGrp="1"/>
          </p:cNvSpPr>
          <p:nvPr>
            <p:ph type="sldNum" sz="quarter" idx="12"/>
          </p:nvPr>
        </p:nvSpPr>
        <p:spPr>
          <a:xfrm>
            <a:off x="322402" y="6249436"/>
            <a:ext cx="564566" cy="365125"/>
          </a:xfrm>
          <a:prstGeom prst="rect">
            <a:avLst/>
          </a:prstGeom>
        </p:spPr>
        <p:txBody>
          <a:bodyPr/>
          <a:lstStyle>
            <a:lvl1pPr algn="ctr">
              <a:defRPr sz="1400" b="0" i="0">
                <a:latin typeface="Franklin Gothic Medium Cond" panose="020B0606030402020204" pitchFamily="34" charset="0"/>
              </a:defRPr>
            </a:lvl1pPr>
          </a:lstStyle>
          <a:p>
            <a:pPr algn="ctr"/>
            <a:fld id="{2A4E2202-4872-E148-A8B3-636C82D60B91}" type="slidenum">
              <a:rPr lang="en-US" smtClean="0"/>
              <a:pPr/>
              <a:t>‹#›</a:t>
            </a:fld>
            <a:endParaRPr lang="en-US" dirty="0"/>
          </a:p>
        </p:txBody>
      </p:sp>
      <p:sp>
        <p:nvSpPr>
          <p:cNvPr id="14" name="TextBox 13">
            <a:extLst>
              <a:ext uri="{FF2B5EF4-FFF2-40B4-BE49-F238E27FC236}">
                <a16:creationId xmlns:a16="http://schemas.microsoft.com/office/drawing/2014/main" id="{59AA91A8-D110-D441-971A-66A3D8AAF4A3}"/>
              </a:ext>
            </a:extLst>
          </p:cNvPr>
          <p:cNvSpPr txBox="1"/>
          <p:nvPr userDrawn="1"/>
        </p:nvSpPr>
        <p:spPr>
          <a:xfrm>
            <a:off x="980501" y="6300707"/>
            <a:ext cx="886399" cy="230832"/>
          </a:xfrm>
          <a:prstGeom prst="rect">
            <a:avLst/>
          </a:prstGeom>
          <a:noFill/>
        </p:spPr>
        <p:txBody>
          <a:bodyPr wrap="square" rtlCol="0">
            <a:spAutoFit/>
          </a:bodyPr>
          <a:lstStyle/>
          <a:p>
            <a:fld id="{AD2B24C0-64E9-B246-8E4E-AEB46052E9AC}" type="datetime4">
              <a:rPr lang="en-GB" sz="900" b="0" i="0" smtClean="0">
                <a:solidFill>
                  <a:schemeClr val="bg1"/>
                </a:solidFill>
                <a:latin typeface="Franklin Gothic Medium Cond" panose="020B0606030402020204" pitchFamily="34" charset="0"/>
              </a:rPr>
              <a:t>27 May 2022</a:t>
            </a:fld>
            <a:endParaRPr lang="en-US" sz="900" b="0" i="0" dirty="0">
              <a:solidFill>
                <a:schemeClr val="bg1"/>
              </a:solidFill>
              <a:latin typeface="Franklin Gothic Medium Cond" panose="020B0606030402020204" pitchFamily="34" charset="0"/>
            </a:endParaRPr>
          </a:p>
        </p:txBody>
      </p:sp>
      <p:pic>
        <p:nvPicPr>
          <p:cNvPr id="15" name="Picture 14">
            <a:extLst>
              <a:ext uri="{FF2B5EF4-FFF2-40B4-BE49-F238E27FC236}">
                <a16:creationId xmlns:a16="http://schemas.microsoft.com/office/drawing/2014/main" id="{5FDB7E3E-B6F6-0745-A7C2-A90865A2414F}"/>
              </a:ext>
            </a:extLst>
          </p:cNvPr>
          <p:cNvPicPr>
            <a:picLocks noChangeAspect="1"/>
          </p:cNvPicPr>
          <p:nvPr userDrawn="1"/>
        </p:nvPicPr>
        <p:blipFill>
          <a:blip r:embed="rId3"/>
          <a:stretch>
            <a:fillRect/>
          </a:stretch>
        </p:blipFill>
        <p:spPr>
          <a:xfrm>
            <a:off x="588622" y="442515"/>
            <a:ext cx="1169956" cy="727511"/>
          </a:xfrm>
          <a:prstGeom prst="rect">
            <a:avLst/>
          </a:prstGeom>
        </p:spPr>
      </p:pic>
      <p:sp>
        <p:nvSpPr>
          <p:cNvPr id="11" name="Footer Placeholder 4">
            <a:extLst>
              <a:ext uri="{FF2B5EF4-FFF2-40B4-BE49-F238E27FC236}">
                <a16:creationId xmlns:a16="http://schemas.microsoft.com/office/drawing/2014/main" id="{41BC62F9-B61D-45A6-88B6-1C8A26D74876}"/>
              </a:ext>
            </a:extLst>
          </p:cNvPr>
          <p:cNvSpPr>
            <a:spLocks noGrp="1"/>
          </p:cNvSpPr>
          <p:nvPr>
            <p:ph type="ftr" sz="quarter" idx="13"/>
          </p:nvPr>
        </p:nvSpPr>
        <p:spPr>
          <a:xfrm>
            <a:off x="3469256" y="6555866"/>
            <a:ext cx="5253487" cy="157509"/>
          </a:xfrm>
          <a:prstGeom prst="rect">
            <a:avLst/>
          </a:prstGeom>
        </p:spPr>
        <p:txBody>
          <a:bodyPr/>
          <a:lstStyle>
            <a:lvl1pPr algn="ctr">
              <a:defRPr sz="1200">
                <a:latin typeface="Franklin Gothic Book" panose="020B0503020102020204" pitchFamily="34" charset="0"/>
              </a:defRPr>
            </a:lvl1pPr>
          </a:lstStyle>
          <a:p>
            <a:r>
              <a:rPr lang="en-US"/>
              <a:t>LEARNING FROM OTHERS</a:t>
            </a:r>
            <a:endParaRPr lang="en-US" dirty="0"/>
          </a:p>
        </p:txBody>
      </p:sp>
      <p:sp>
        <p:nvSpPr>
          <p:cNvPr id="16" name="Content Placeholder 3">
            <a:extLst>
              <a:ext uri="{FF2B5EF4-FFF2-40B4-BE49-F238E27FC236}">
                <a16:creationId xmlns:a16="http://schemas.microsoft.com/office/drawing/2014/main" id="{4D11A4B4-83F9-4E82-8163-50BA4EB88953}"/>
              </a:ext>
            </a:extLst>
          </p:cNvPr>
          <p:cNvSpPr>
            <a:spLocks noGrp="1"/>
          </p:cNvSpPr>
          <p:nvPr>
            <p:ph sz="half" idx="14" hasCustomPrompt="1"/>
          </p:nvPr>
        </p:nvSpPr>
        <p:spPr>
          <a:xfrm>
            <a:off x="839787" y="2990434"/>
            <a:ext cx="6697086" cy="1640068"/>
          </a:xfrm>
        </p:spPr>
        <p:txBody>
          <a:bodyPr/>
          <a:lstStyle>
            <a:lvl1pPr>
              <a:defRPr sz="1400"/>
            </a:lvl1pPr>
            <a:lvl2pPr>
              <a:defRPr sz="1200"/>
            </a:lvl2pPr>
          </a:lstStyle>
          <a:p>
            <a:pPr lvl="0"/>
            <a:r>
              <a:rPr lang="en-US" dirty="0"/>
              <a:t>Click to add contributing factors</a:t>
            </a:r>
          </a:p>
          <a:p>
            <a:pPr lvl="1"/>
            <a:r>
              <a:rPr lang="en-US" dirty="0"/>
              <a:t>Second level</a:t>
            </a:r>
          </a:p>
        </p:txBody>
      </p:sp>
      <p:sp>
        <p:nvSpPr>
          <p:cNvPr id="17" name="Content Placeholder 3">
            <a:extLst>
              <a:ext uri="{FF2B5EF4-FFF2-40B4-BE49-F238E27FC236}">
                <a16:creationId xmlns:a16="http://schemas.microsoft.com/office/drawing/2014/main" id="{C8787ECF-7182-422B-BD34-07C74AA86CAB}"/>
              </a:ext>
            </a:extLst>
          </p:cNvPr>
          <p:cNvSpPr>
            <a:spLocks noGrp="1"/>
          </p:cNvSpPr>
          <p:nvPr>
            <p:ph sz="half" idx="15" hasCustomPrompt="1"/>
          </p:nvPr>
        </p:nvSpPr>
        <p:spPr>
          <a:xfrm>
            <a:off x="849012" y="4976552"/>
            <a:ext cx="6697086" cy="1124381"/>
          </a:xfrm>
        </p:spPr>
        <p:txBody>
          <a:bodyPr/>
          <a:lstStyle>
            <a:lvl1pPr>
              <a:defRPr sz="1400"/>
            </a:lvl1pPr>
            <a:lvl2pPr>
              <a:defRPr sz="1200"/>
            </a:lvl2pPr>
          </a:lstStyle>
          <a:p>
            <a:pPr lvl="0"/>
            <a:r>
              <a:rPr lang="en-US" dirty="0"/>
              <a:t>Click to add Toolbox Discussion Points</a:t>
            </a:r>
          </a:p>
          <a:p>
            <a:pPr lvl="1"/>
            <a:r>
              <a:rPr lang="en-US" dirty="0"/>
              <a:t>Second level</a:t>
            </a:r>
          </a:p>
        </p:txBody>
      </p:sp>
      <p:sp>
        <p:nvSpPr>
          <p:cNvPr id="7" name="TextBox 6">
            <a:extLst>
              <a:ext uri="{FF2B5EF4-FFF2-40B4-BE49-F238E27FC236}">
                <a16:creationId xmlns:a16="http://schemas.microsoft.com/office/drawing/2014/main" id="{27FF9D64-3941-445D-833B-1CF7057BB10A}"/>
              </a:ext>
            </a:extLst>
          </p:cNvPr>
          <p:cNvSpPr txBox="1"/>
          <p:nvPr userDrawn="1"/>
        </p:nvSpPr>
        <p:spPr>
          <a:xfrm>
            <a:off x="794067" y="1369800"/>
            <a:ext cx="2636317" cy="369332"/>
          </a:xfrm>
          <a:prstGeom prst="rect">
            <a:avLst/>
          </a:prstGeom>
          <a:noFill/>
        </p:spPr>
        <p:txBody>
          <a:bodyPr wrap="square" rtlCol="0">
            <a:spAutoFit/>
          </a:bodyPr>
          <a:lstStyle/>
          <a:p>
            <a:r>
              <a:rPr lang="en-GB" cap="small" baseline="0" dirty="0">
                <a:latin typeface="Franklin Gothic Demi" panose="020B0703020102020204" pitchFamily="34" charset="0"/>
              </a:rPr>
              <a:t>Incident Summary</a:t>
            </a:r>
          </a:p>
        </p:txBody>
      </p:sp>
      <p:sp>
        <p:nvSpPr>
          <p:cNvPr id="18" name="TextBox 17">
            <a:extLst>
              <a:ext uri="{FF2B5EF4-FFF2-40B4-BE49-F238E27FC236}">
                <a16:creationId xmlns:a16="http://schemas.microsoft.com/office/drawing/2014/main" id="{C92B08E9-55A6-41B8-9BE4-C0065999D4DE}"/>
              </a:ext>
            </a:extLst>
          </p:cNvPr>
          <p:cNvSpPr txBox="1"/>
          <p:nvPr userDrawn="1"/>
        </p:nvSpPr>
        <p:spPr>
          <a:xfrm>
            <a:off x="810771" y="4627465"/>
            <a:ext cx="3129462" cy="369332"/>
          </a:xfrm>
          <a:prstGeom prst="rect">
            <a:avLst/>
          </a:prstGeom>
          <a:noFill/>
        </p:spPr>
        <p:txBody>
          <a:bodyPr wrap="square" rtlCol="0">
            <a:spAutoFit/>
          </a:bodyPr>
          <a:lstStyle/>
          <a:p>
            <a:r>
              <a:rPr lang="en-GB" cap="small" baseline="0" dirty="0">
                <a:latin typeface="Franklin Gothic Demi" panose="020B0703020102020204" pitchFamily="34" charset="0"/>
              </a:rPr>
              <a:t>Toolbox Discussion Points</a:t>
            </a:r>
          </a:p>
        </p:txBody>
      </p:sp>
      <p:sp>
        <p:nvSpPr>
          <p:cNvPr id="19" name="TextBox 18">
            <a:extLst>
              <a:ext uri="{FF2B5EF4-FFF2-40B4-BE49-F238E27FC236}">
                <a16:creationId xmlns:a16="http://schemas.microsoft.com/office/drawing/2014/main" id="{C0A8C063-EC86-4B70-AE87-FB68422A2C9E}"/>
              </a:ext>
            </a:extLst>
          </p:cNvPr>
          <p:cNvSpPr txBox="1"/>
          <p:nvPr userDrawn="1"/>
        </p:nvSpPr>
        <p:spPr>
          <a:xfrm>
            <a:off x="799608" y="2638701"/>
            <a:ext cx="2636317" cy="369332"/>
          </a:xfrm>
          <a:prstGeom prst="rect">
            <a:avLst/>
          </a:prstGeom>
          <a:noFill/>
        </p:spPr>
        <p:txBody>
          <a:bodyPr wrap="square" rtlCol="0">
            <a:spAutoFit/>
          </a:bodyPr>
          <a:lstStyle/>
          <a:p>
            <a:r>
              <a:rPr lang="en-GB" cap="small" baseline="0" dirty="0">
                <a:latin typeface="Franklin Gothic Demi" panose="020B0703020102020204" pitchFamily="34" charset="0"/>
              </a:rPr>
              <a:t>Contributing Factors</a:t>
            </a:r>
          </a:p>
        </p:txBody>
      </p:sp>
    </p:spTree>
    <p:extLst>
      <p:ext uri="{BB962C8B-B14F-4D97-AF65-F5344CB8AC3E}">
        <p14:creationId xmlns:p14="http://schemas.microsoft.com/office/powerpoint/2010/main" val="260901516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LFO with small imag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CA3E14-7860-2348-8C11-918195E8F705}"/>
              </a:ext>
            </a:extLst>
          </p:cNvPr>
          <p:cNvSpPr>
            <a:spLocks noGrp="1"/>
          </p:cNvSpPr>
          <p:nvPr>
            <p:ph type="title" hasCustomPrompt="1"/>
          </p:nvPr>
        </p:nvSpPr>
        <p:spPr>
          <a:xfrm>
            <a:off x="2002536" y="463826"/>
            <a:ext cx="9352851" cy="664432"/>
          </a:xfrm>
        </p:spPr>
        <p:txBody>
          <a:bodyPr/>
          <a:lstStyle>
            <a:lvl1pPr>
              <a:defRPr/>
            </a:lvl1pPr>
          </a:lstStyle>
          <a:p>
            <a:r>
              <a:rPr lang="en-US" dirty="0"/>
              <a:t>Click to add LFO Subject</a:t>
            </a:r>
          </a:p>
        </p:txBody>
      </p:sp>
      <p:sp>
        <p:nvSpPr>
          <p:cNvPr id="3" name="Text Placeholder 2">
            <a:extLst>
              <a:ext uri="{FF2B5EF4-FFF2-40B4-BE49-F238E27FC236}">
                <a16:creationId xmlns:a16="http://schemas.microsoft.com/office/drawing/2014/main" id="{4807C4A6-47BB-D548-857C-77E38C736D44}"/>
              </a:ext>
            </a:extLst>
          </p:cNvPr>
          <p:cNvSpPr>
            <a:spLocks noGrp="1"/>
          </p:cNvSpPr>
          <p:nvPr>
            <p:ph type="body" idx="1" hasCustomPrompt="1"/>
          </p:nvPr>
        </p:nvSpPr>
        <p:spPr>
          <a:xfrm>
            <a:off x="839788" y="1676805"/>
            <a:ext cx="7882955" cy="974901"/>
          </a:xfrm>
        </p:spPr>
        <p:txBody>
          <a:bodyPr anchor="t">
            <a:normAutofit/>
          </a:bodyPr>
          <a:lstStyle>
            <a:lvl1pPr marL="0" indent="0">
              <a:buNone/>
              <a:defRPr sz="1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Enter your incident summary details here</a:t>
            </a:r>
          </a:p>
        </p:txBody>
      </p:sp>
      <p:sp>
        <p:nvSpPr>
          <p:cNvPr id="6" name="Content Placeholder 5">
            <a:extLst>
              <a:ext uri="{FF2B5EF4-FFF2-40B4-BE49-F238E27FC236}">
                <a16:creationId xmlns:a16="http://schemas.microsoft.com/office/drawing/2014/main" id="{F3E45709-2773-8F49-B65B-90F97C1FABC6}"/>
              </a:ext>
            </a:extLst>
          </p:cNvPr>
          <p:cNvSpPr>
            <a:spLocks noGrp="1"/>
          </p:cNvSpPr>
          <p:nvPr>
            <p:ph sz="quarter" idx="4" hasCustomPrompt="1"/>
          </p:nvPr>
        </p:nvSpPr>
        <p:spPr>
          <a:xfrm>
            <a:off x="8905702" y="206164"/>
            <a:ext cx="3061860" cy="2445542"/>
          </a:xfrm>
          <a:ln w="19050">
            <a:solidFill>
              <a:srgbClr val="FFC000"/>
            </a:solidFill>
          </a:ln>
        </p:spPr>
        <p:txBody>
          <a:bodyPr>
            <a:normAutofit/>
          </a:bodyPr>
          <a:lstStyle>
            <a:lvl1pPr marL="0" indent="0">
              <a:buNone/>
              <a:defRPr sz="1600"/>
            </a:lvl1pPr>
          </a:lstStyle>
          <a:p>
            <a:pPr lvl="0"/>
            <a:r>
              <a:rPr lang="en-US" dirty="0"/>
              <a:t>Click to insert picture</a:t>
            </a:r>
          </a:p>
        </p:txBody>
      </p:sp>
      <p:pic>
        <p:nvPicPr>
          <p:cNvPr id="12" name="Picture 11" descr="Background pattern&#10;&#10;Description automatically generated">
            <a:extLst>
              <a:ext uri="{FF2B5EF4-FFF2-40B4-BE49-F238E27FC236}">
                <a16:creationId xmlns:a16="http://schemas.microsoft.com/office/drawing/2014/main" id="{68B0BDF0-96FF-CE45-9A8F-EE5C007B5723}"/>
              </a:ext>
            </a:extLst>
          </p:cNvPr>
          <p:cNvPicPr>
            <a:picLocks noChangeAspect="1"/>
          </p:cNvPicPr>
          <p:nvPr userDrawn="1"/>
        </p:nvPicPr>
        <p:blipFill rotWithShape="1">
          <a:blip r:embed="rId2"/>
          <a:srcRect t="20670" b="69509"/>
          <a:stretch/>
        </p:blipFill>
        <p:spPr>
          <a:xfrm>
            <a:off x="1929" y="6007319"/>
            <a:ext cx="12361762" cy="682906"/>
          </a:xfrm>
          <a:prstGeom prst="rect">
            <a:avLst/>
          </a:prstGeom>
        </p:spPr>
      </p:pic>
      <p:sp>
        <p:nvSpPr>
          <p:cNvPr id="13" name="Slide Number Placeholder 5">
            <a:extLst>
              <a:ext uri="{FF2B5EF4-FFF2-40B4-BE49-F238E27FC236}">
                <a16:creationId xmlns:a16="http://schemas.microsoft.com/office/drawing/2014/main" id="{78EBABA2-1F5B-2849-8ABA-C77A7330DA8D}"/>
              </a:ext>
            </a:extLst>
          </p:cNvPr>
          <p:cNvSpPr>
            <a:spLocks noGrp="1"/>
          </p:cNvSpPr>
          <p:nvPr>
            <p:ph type="sldNum" sz="quarter" idx="12"/>
          </p:nvPr>
        </p:nvSpPr>
        <p:spPr>
          <a:xfrm>
            <a:off x="322402" y="6249436"/>
            <a:ext cx="564566" cy="365125"/>
          </a:xfrm>
          <a:prstGeom prst="rect">
            <a:avLst/>
          </a:prstGeom>
        </p:spPr>
        <p:txBody>
          <a:bodyPr/>
          <a:lstStyle>
            <a:lvl1pPr algn="ctr">
              <a:defRPr sz="1400" b="0" i="0">
                <a:latin typeface="Franklin Gothic Medium Cond" panose="020B0606030402020204" pitchFamily="34" charset="0"/>
              </a:defRPr>
            </a:lvl1pPr>
          </a:lstStyle>
          <a:p>
            <a:pPr algn="ctr"/>
            <a:fld id="{2A4E2202-4872-E148-A8B3-636C82D60B91}" type="slidenum">
              <a:rPr lang="en-US" smtClean="0"/>
              <a:pPr/>
              <a:t>‹#›</a:t>
            </a:fld>
            <a:endParaRPr lang="en-US" dirty="0"/>
          </a:p>
        </p:txBody>
      </p:sp>
      <p:sp>
        <p:nvSpPr>
          <p:cNvPr id="14" name="TextBox 13">
            <a:extLst>
              <a:ext uri="{FF2B5EF4-FFF2-40B4-BE49-F238E27FC236}">
                <a16:creationId xmlns:a16="http://schemas.microsoft.com/office/drawing/2014/main" id="{59AA91A8-D110-D441-971A-66A3D8AAF4A3}"/>
              </a:ext>
            </a:extLst>
          </p:cNvPr>
          <p:cNvSpPr txBox="1"/>
          <p:nvPr userDrawn="1"/>
        </p:nvSpPr>
        <p:spPr>
          <a:xfrm>
            <a:off x="980501" y="6300707"/>
            <a:ext cx="886399" cy="230832"/>
          </a:xfrm>
          <a:prstGeom prst="rect">
            <a:avLst/>
          </a:prstGeom>
          <a:noFill/>
        </p:spPr>
        <p:txBody>
          <a:bodyPr wrap="square" rtlCol="0">
            <a:spAutoFit/>
          </a:bodyPr>
          <a:lstStyle/>
          <a:p>
            <a:fld id="{AD2B24C0-64E9-B246-8E4E-AEB46052E9AC}" type="datetime4">
              <a:rPr lang="en-GB" sz="900" b="0" i="0" smtClean="0">
                <a:solidFill>
                  <a:schemeClr val="bg1"/>
                </a:solidFill>
                <a:latin typeface="Franklin Gothic Medium Cond" panose="020B0606030402020204" pitchFamily="34" charset="0"/>
              </a:rPr>
              <a:t>27 May 2022</a:t>
            </a:fld>
            <a:endParaRPr lang="en-US" sz="900" b="0" i="0" dirty="0">
              <a:solidFill>
                <a:schemeClr val="bg1"/>
              </a:solidFill>
              <a:latin typeface="Franklin Gothic Medium Cond" panose="020B0606030402020204" pitchFamily="34" charset="0"/>
            </a:endParaRPr>
          </a:p>
        </p:txBody>
      </p:sp>
      <p:pic>
        <p:nvPicPr>
          <p:cNvPr id="15" name="Picture 14">
            <a:extLst>
              <a:ext uri="{FF2B5EF4-FFF2-40B4-BE49-F238E27FC236}">
                <a16:creationId xmlns:a16="http://schemas.microsoft.com/office/drawing/2014/main" id="{5FDB7E3E-B6F6-0745-A7C2-A90865A2414F}"/>
              </a:ext>
            </a:extLst>
          </p:cNvPr>
          <p:cNvPicPr>
            <a:picLocks noChangeAspect="1"/>
          </p:cNvPicPr>
          <p:nvPr userDrawn="1"/>
        </p:nvPicPr>
        <p:blipFill>
          <a:blip r:embed="rId3"/>
          <a:stretch>
            <a:fillRect/>
          </a:stretch>
        </p:blipFill>
        <p:spPr>
          <a:xfrm>
            <a:off x="588622" y="442515"/>
            <a:ext cx="1169956" cy="727511"/>
          </a:xfrm>
          <a:prstGeom prst="rect">
            <a:avLst/>
          </a:prstGeom>
        </p:spPr>
      </p:pic>
      <p:sp>
        <p:nvSpPr>
          <p:cNvPr id="11" name="Footer Placeholder 4">
            <a:extLst>
              <a:ext uri="{FF2B5EF4-FFF2-40B4-BE49-F238E27FC236}">
                <a16:creationId xmlns:a16="http://schemas.microsoft.com/office/drawing/2014/main" id="{41BC62F9-B61D-45A6-88B6-1C8A26D74876}"/>
              </a:ext>
            </a:extLst>
          </p:cNvPr>
          <p:cNvSpPr>
            <a:spLocks noGrp="1"/>
          </p:cNvSpPr>
          <p:nvPr>
            <p:ph type="ftr" sz="quarter" idx="13"/>
          </p:nvPr>
        </p:nvSpPr>
        <p:spPr>
          <a:xfrm>
            <a:off x="3469256" y="6555866"/>
            <a:ext cx="5253487" cy="157509"/>
          </a:xfrm>
          <a:prstGeom prst="rect">
            <a:avLst/>
          </a:prstGeom>
        </p:spPr>
        <p:txBody>
          <a:bodyPr/>
          <a:lstStyle>
            <a:lvl1pPr algn="ctr">
              <a:defRPr sz="1200">
                <a:latin typeface="Franklin Gothic Book" panose="020B0503020102020204" pitchFamily="34" charset="0"/>
              </a:defRPr>
            </a:lvl1pPr>
          </a:lstStyle>
          <a:p>
            <a:r>
              <a:rPr lang="en-US"/>
              <a:t>LEARNING FROM OTHERS</a:t>
            </a:r>
            <a:endParaRPr lang="en-US" dirty="0"/>
          </a:p>
        </p:txBody>
      </p:sp>
      <p:sp>
        <p:nvSpPr>
          <p:cNvPr id="16" name="Content Placeholder 3">
            <a:extLst>
              <a:ext uri="{FF2B5EF4-FFF2-40B4-BE49-F238E27FC236}">
                <a16:creationId xmlns:a16="http://schemas.microsoft.com/office/drawing/2014/main" id="{4D11A4B4-83F9-4E82-8163-50BA4EB88953}"/>
              </a:ext>
            </a:extLst>
          </p:cNvPr>
          <p:cNvSpPr>
            <a:spLocks noGrp="1"/>
          </p:cNvSpPr>
          <p:nvPr>
            <p:ph sz="half" idx="14" hasCustomPrompt="1"/>
          </p:nvPr>
        </p:nvSpPr>
        <p:spPr>
          <a:xfrm>
            <a:off x="839786" y="2990434"/>
            <a:ext cx="11127775" cy="1640068"/>
          </a:xfrm>
        </p:spPr>
        <p:txBody>
          <a:bodyPr/>
          <a:lstStyle>
            <a:lvl1pPr>
              <a:defRPr sz="1400"/>
            </a:lvl1pPr>
            <a:lvl2pPr>
              <a:defRPr sz="1200"/>
            </a:lvl2pPr>
          </a:lstStyle>
          <a:p>
            <a:pPr lvl="0"/>
            <a:r>
              <a:rPr lang="en-US" dirty="0"/>
              <a:t>Click to add contributing factors</a:t>
            </a:r>
          </a:p>
          <a:p>
            <a:pPr lvl="1"/>
            <a:r>
              <a:rPr lang="en-US" dirty="0"/>
              <a:t>Second level</a:t>
            </a:r>
          </a:p>
        </p:txBody>
      </p:sp>
      <p:sp>
        <p:nvSpPr>
          <p:cNvPr id="17" name="Content Placeholder 3">
            <a:extLst>
              <a:ext uri="{FF2B5EF4-FFF2-40B4-BE49-F238E27FC236}">
                <a16:creationId xmlns:a16="http://schemas.microsoft.com/office/drawing/2014/main" id="{C8787ECF-7182-422B-BD34-07C74AA86CAB}"/>
              </a:ext>
            </a:extLst>
          </p:cNvPr>
          <p:cNvSpPr>
            <a:spLocks noGrp="1"/>
          </p:cNvSpPr>
          <p:nvPr>
            <p:ph sz="half" idx="15" hasCustomPrompt="1"/>
          </p:nvPr>
        </p:nvSpPr>
        <p:spPr>
          <a:xfrm>
            <a:off x="849011" y="4976552"/>
            <a:ext cx="11127775" cy="1124381"/>
          </a:xfrm>
        </p:spPr>
        <p:txBody>
          <a:bodyPr/>
          <a:lstStyle>
            <a:lvl1pPr>
              <a:defRPr sz="1400"/>
            </a:lvl1pPr>
            <a:lvl2pPr>
              <a:defRPr sz="1200"/>
            </a:lvl2pPr>
          </a:lstStyle>
          <a:p>
            <a:pPr lvl="0"/>
            <a:r>
              <a:rPr lang="en-US" dirty="0"/>
              <a:t>Click to add Toolbox Discussion Points</a:t>
            </a:r>
          </a:p>
          <a:p>
            <a:pPr lvl="1"/>
            <a:r>
              <a:rPr lang="en-US" dirty="0"/>
              <a:t>Second level</a:t>
            </a:r>
          </a:p>
        </p:txBody>
      </p:sp>
      <p:sp>
        <p:nvSpPr>
          <p:cNvPr id="7" name="TextBox 6">
            <a:extLst>
              <a:ext uri="{FF2B5EF4-FFF2-40B4-BE49-F238E27FC236}">
                <a16:creationId xmlns:a16="http://schemas.microsoft.com/office/drawing/2014/main" id="{27FF9D64-3941-445D-833B-1CF7057BB10A}"/>
              </a:ext>
            </a:extLst>
          </p:cNvPr>
          <p:cNvSpPr txBox="1"/>
          <p:nvPr userDrawn="1"/>
        </p:nvSpPr>
        <p:spPr>
          <a:xfrm>
            <a:off x="794067" y="1369800"/>
            <a:ext cx="2636317" cy="369332"/>
          </a:xfrm>
          <a:prstGeom prst="rect">
            <a:avLst/>
          </a:prstGeom>
          <a:noFill/>
        </p:spPr>
        <p:txBody>
          <a:bodyPr wrap="square" rtlCol="0">
            <a:spAutoFit/>
          </a:bodyPr>
          <a:lstStyle/>
          <a:p>
            <a:r>
              <a:rPr lang="en-GB" cap="small" baseline="0" dirty="0">
                <a:latin typeface="Franklin Gothic Demi" panose="020B0703020102020204" pitchFamily="34" charset="0"/>
              </a:rPr>
              <a:t>Incident Summary</a:t>
            </a:r>
          </a:p>
        </p:txBody>
      </p:sp>
      <p:sp>
        <p:nvSpPr>
          <p:cNvPr id="18" name="TextBox 17">
            <a:extLst>
              <a:ext uri="{FF2B5EF4-FFF2-40B4-BE49-F238E27FC236}">
                <a16:creationId xmlns:a16="http://schemas.microsoft.com/office/drawing/2014/main" id="{C92B08E9-55A6-41B8-9BE4-C0065999D4DE}"/>
              </a:ext>
            </a:extLst>
          </p:cNvPr>
          <p:cNvSpPr txBox="1"/>
          <p:nvPr userDrawn="1"/>
        </p:nvSpPr>
        <p:spPr>
          <a:xfrm>
            <a:off x="810771" y="4627465"/>
            <a:ext cx="3129462" cy="369332"/>
          </a:xfrm>
          <a:prstGeom prst="rect">
            <a:avLst/>
          </a:prstGeom>
          <a:noFill/>
        </p:spPr>
        <p:txBody>
          <a:bodyPr wrap="square" rtlCol="0">
            <a:spAutoFit/>
          </a:bodyPr>
          <a:lstStyle/>
          <a:p>
            <a:r>
              <a:rPr lang="en-GB" cap="small" baseline="0" dirty="0">
                <a:latin typeface="Franklin Gothic Demi" panose="020B0703020102020204" pitchFamily="34" charset="0"/>
              </a:rPr>
              <a:t>Toolbox Discussion Points</a:t>
            </a:r>
          </a:p>
        </p:txBody>
      </p:sp>
      <p:sp>
        <p:nvSpPr>
          <p:cNvPr id="19" name="TextBox 18">
            <a:extLst>
              <a:ext uri="{FF2B5EF4-FFF2-40B4-BE49-F238E27FC236}">
                <a16:creationId xmlns:a16="http://schemas.microsoft.com/office/drawing/2014/main" id="{C0A8C063-EC86-4B70-AE87-FB68422A2C9E}"/>
              </a:ext>
            </a:extLst>
          </p:cNvPr>
          <p:cNvSpPr txBox="1"/>
          <p:nvPr userDrawn="1"/>
        </p:nvSpPr>
        <p:spPr>
          <a:xfrm>
            <a:off x="1010195" y="2744174"/>
            <a:ext cx="2636317" cy="369332"/>
          </a:xfrm>
          <a:prstGeom prst="rect">
            <a:avLst/>
          </a:prstGeom>
          <a:noFill/>
        </p:spPr>
        <p:txBody>
          <a:bodyPr wrap="square" rtlCol="0">
            <a:spAutoFit/>
          </a:bodyPr>
          <a:lstStyle/>
          <a:p>
            <a:r>
              <a:rPr lang="en-GB" cap="small" baseline="0" dirty="0">
                <a:latin typeface="Franklin Gothic Demi" panose="020B0703020102020204" pitchFamily="34" charset="0"/>
              </a:rPr>
              <a:t>Contributing Factors</a:t>
            </a:r>
          </a:p>
        </p:txBody>
      </p:sp>
    </p:spTree>
    <p:extLst>
      <p:ext uri="{BB962C8B-B14F-4D97-AF65-F5344CB8AC3E}">
        <p14:creationId xmlns:p14="http://schemas.microsoft.com/office/powerpoint/2010/main" val="11133767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F4310B1-92D3-5444-9C22-BC49CD947B24}"/>
              </a:ext>
            </a:extLst>
          </p:cNvPr>
          <p:cNvSpPr>
            <a:spLocks noGrp="1"/>
          </p:cNvSpPr>
          <p:nvPr>
            <p:ph type="title"/>
          </p:nvPr>
        </p:nvSpPr>
        <p:spPr>
          <a:xfrm>
            <a:off x="2039114" y="488815"/>
            <a:ext cx="9314686" cy="639443"/>
          </a:xfrm>
        </p:spPr>
        <p:txBody>
          <a:bodyPr/>
          <a:lstStyle/>
          <a:p>
            <a:r>
              <a:rPr lang="en-US"/>
              <a:t>Click to edit Master title style</a:t>
            </a:r>
          </a:p>
        </p:txBody>
      </p:sp>
      <p:sp>
        <p:nvSpPr>
          <p:cNvPr id="3" name="Content Placeholder 2">
            <a:extLst>
              <a:ext uri="{FF2B5EF4-FFF2-40B4-BE49-F238E27FC236}">
                <a16:creationId xmlns:a16="http://schemas.microsoft.com/office/drawing/2014/main" id="{7D74F115-E4CC-D24E-936E-6EF47D71053C}"/>
              </a:ext>
            </a:extLst>
          </p:cNvPr>
          <p:cNvSpPr>
            <a:spLocks noGrp="1"/>
          </p:cNvSpPr>
          <p:nvPr>
            <p:ph idx="1"/>
          </p:nvPr>
        </p:nvSpPr>
        <p:spPr>
          <a:xfrm>
            <a:off x="838200" y="1825625"/>
            <a:ext cx="10515600" cy="396344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10" name="Picture 9" descr="Background pattern&#10;&#10;Description automatically generated">
            <a:extLst>
              <a:ext uri="{FF2B5EF4-FFF2-40B4-BE49-F238E27FC236}">
                <a16:creationId xmlns:a16="http://schemas.microsoft.com/office/drawing/2014/main" id="{5BE7B1A0-6BB8-EE4B-B54E-13F2B146B20D}"/>
              </a:ext>
            </a:extLst>
          </p:cNvPr>
          <p:cNvPicPr>
            <a:picLocks noChangeAspect="1"/>
          </p:cNvPicPr>
          <p:nvPr userDrawn="1"/>
        </p:nvPicPr>
        <p:blipFill rotWithShape="1">
          <a:blip r:embed="rId2"/>
          <a:srcRect t="20670" b="69509"/>
          <a:stretch/>
        </p:blipFill>
        <p:spPr>
          <a:xfrm>
            <a:off x="1929" y="6007319"/>
            <a:ext cx="12361762" cy="682906"/>
          </a:xfrm>
          <a:prstGeom prst="rect">
            <a:avLst/>
          </a:prstGeom>
        </p:spPr>
      </p:pic>
      <p:sp>
        <p:nvSpPr>
          <p:cNvPr id="12" name="Slide Number Placeholder 5">
            <a:extLst>
              <a:ext uri="{FF2B5EF4-FFF2-40B4-BE49-F238E27FC236}">
                <a16:creationId xmlns:a16="http://schemas.microsoft.com/office/drawing/2014/main" id="{DE037120-01DF-5943-AB71-58261A6A140B}"/>
              </a:ext>
            </a:extLst>
          </p:cNvPr>
          <p:cNvSpPr>
            <a:spLocks noGrp="1"/>
          </p:cNvSpPr>
          <p:nvPr>
            <p:ph type="sldNum" sz="quarter" idx="12"/>
          </p:nvPr>
        </p:nvSpPr>
        <p:spPr>
          <a:xfrm>
            <a:off x="322402" y="6249436"/>
            <a:ext cx="564566" cy="365125"/>
          </a:xfrm>
          <a:prstGeom prst="rect">
            <a:avLst/>
          </a:prstGeom>
        </p:spPr>
        <p:txBody>
          <a:bodyPr/>
          <a:lstStyle>
            <a:lvl1pPr algn="ctr">
              <a:defRPr sz="1400" b="0" i="0">
                <a:latin typeface="Franklin Gothic Medium Cond" panose="020B0606030402020204" pitchFamily="34" charset="0"/>
              </a:defRPr>
            </a:lvl1pPr>
          </a:lstStyle>
          <a:p>
            <a:pPr algn="ctr"/>
            <a:fld id="{2A4E2202-4872-E148-A8B3-636C82D60B91}" type="slidenum">
              <a:rPr lang="en-US" smtClean="0"/>
              <a:pPr/>
              <a:t>‹#›</a:t>
            </a:fld>
            <a:endParaRPr lang="en-US" dirty="0"/>
          </a:p>
        </p:txBody>
      </p:sp>
      <p:sp>
        <p:nvSpPr>
          <p:cNvPr id="13" name="TextBox 12">
            <a:extLst>
              <a:ext uri="{FF2B5EF4-FFF2-40B4-BE49-F238E27FC236}">
                <a16:creationId xmlns:a16="http://schemas.microsoft.com/office/drawing/2014/main" id="{1C7B87BB-7D15-0B4A-A4AA-CE6146448690}"/>
              </a:ext>
            </a:extLst>
          </p:cNvPr>
          <p:cNvSpPr txBox="1"/>
          <p:nvPr userDrawn="1"/>
        </p:nvSpPr>
        <p:spPr>
          <a:xfrm>
            <a:off x="980501" y="6300707"/>
            <a:ext cx="886399" cy="230832"/>
          </a:xfrm>
          <a:prstGeom prst="rect">
            <a:avLst/>
          </a:prstGeom>
          <a:noFill/>
        </p:spPr>
        <p:txBody>
          <a:bodyPr wrap="square" rtlCol="0">
            <a:spAutoFit/>
          </a:bodyPr>
          <a:lstStyle/>
          <a:p>
            <a:fld id="{AD2B24C0-64E9-B246-8E4E-AEB46052E9AC}" type="datetime4">
              <a:rPr lang="en-GB" sz="900" b="0" i="0" smtClean="0">
                <a:solidFill>
                  <a:schemeClr val="bg1"/>
                </a:solidFill>
                <a:latin typeface="Franklin Gothic Medium Cond" panose="020B0606030402020204" pitchFamily="34" charset="0"/>
              </a:rPr>
              <a:t>27 May 2022</a:t>
            </a:fld>
            <a:endParaRPr lang="en-US" sz="900" b="0" i="0" dirty="0">
              <a:solidFill>
                <a:schemeClr val="bg1"/>
              </a:solidFill>
              <a:latin typeface="Franklin Gothic Medium Cond" panose="020B0606030402020204" pitchFamily="34" charset="0"/>
            </a:endParaRPr>
          </a:p>
        </p:txBody>
      </p:sp>
      <p:pic>
        <p:nvPicPr>
          <p:cNvPr id="15" name="Picture 14">
            <a:extLst>
              <a:ext uri="{FF2B5EF4-FFF2-40B4-BE49-F238E27FC236}">
                <a16:creationId xmlns:a16="http://schemas.microsoft.com/office/drawing/2014/main" id="{69F18DE5-7867-EE48-B1DE-B5B6945A1B0D}"/>
              </a:ext>
            </a:extLst>
          </p:cNvPr>
          <p:cNvPicPr>
            <a:picLocks noChangeAspect="1"/>
          </p:cNvPicPr>
          <p:nvPr userDrawn="1"/>
        </p:nvPicPr>
        <p:blipFill>
          <a:blip r:embed="rId3"/>
          <a:stretch>
            <a:fillRect/>
          </a:stretch>
        </p:blipFill>
        <p:spPr>
          <a:xfrm>
            <a:off x="588622" y="442515"/>
            <a:ext cx="1169956" cy="727511"/>
          </a:xfrm>
          <a:prstGeom prst="rect">
            <a:avLst/>
          </a:prstGeom>
        </p:spPr>
      </p:pic>
      <p:sp>
        <p:nvSpPr>
          <p:cNvPr id="8" name="Footer Placeholder 4">
            <a:extLst>
              <a:ext uri="{FF2B5EF4-FFF2-40B4-BE49-F238E27FC236}">
                <a16:creationId xmlns:a16="http://schemas.microsoft.com/office/drawing/2014/main" id="{42FF4392-B747-4105-8AC0-58C89E797F7D}"/>
              </a:ext>
            </a:extLst>
          </p:cNvPr>
          <p:cNvSpPr>
            <a:spLocks noGrp="1"/>
          </p:cNvSpPr>
          <p:nvPr>
            <p:ph type="ftr" sz="quarter" idx="3"/>
          </p:nvPr>
        </p:nvSpPr>
        <p:spPr>
          <a:xfrm>
            <a:off x="3469256" y="6555866"/>
            <a:ext cx="5253487" cy="157509"/>
          </a:xfrm>
          <a:prstGeom prst="rect">
            <a:avLst/>
          </a:prstGeom>
        </p:spPr>
        <p:txBody>
          <a:bodyPr/>
          <a:lstStyle>
            <a:lvl1pPr algn="ctr">
              <a:defRPr sz="1200">
                <a:latin typeface="Franklin Gothic Book" panose="020B0503020102020204" pitchFamily="34" charset="0"/>
              </a:defRPr>
            </a:lvl1pPr>
          </a:lstStyle>
          <a:p>
            <a:r>
              <a:rPr lang="en-US"/>
              <a:t>LEARNING FROM OTHERS</a:t>
            </a:r>
            <a:endParaRPr lang="en-US" dirty="0"/>
          </a:p>
        </p:txBody>
      </p:sp>
    </p:spTree>
    <p:extLst>
      <p:ext uri="{BB962C8B-B14F-4D97-AF65-F5344CB8AC3E}">
        <p14:creationId xmlns:p14="http://schemas.microsoft.com/office/powerpoint/2010/main" val="26848296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37A871-6AB8-8E4D-B8B5-672E69E049EC}"/>
              </a:ext>
            </a:extLst>
          </p:cNvPr>
          <p:cNvSpPr>
            <a:spLocks noGrp="1"/>
          </p:cNvSpPr>
          <p:nvPr>
            <p:ph type="title"/>
          </p:nvPr>
        </p:nvSpPr>
        <p:spPr>
          <a:xfrm>
            <a:off x="2002544" y="488815"/>
            <a:ext cx="9351255" cy="639443"/>
          </a:xfrm>
        </p:spPr>
        <p:txBody>
          <a:bodyPr/>
          <a:lstStyle/>
          <a:p>
            <a:r>
              <a:rPr lang="en-US"/>
              <a:t>Click to edit Master title style</a:t>
            </a:r>
          </a:p>
        </p:txBody>
      </p:sp>
      <p:pic>
        <p:nvPicPr>
          <p:cNvPr id="7" name="Picture 6" descr="Background pattern&#10;&#10;Description automatically generated">
            <a:extLst>
              <a:ext uri="{FF2B5EF4-FFF2-40B4-BE49-F238E27FC236}">
                <a16:creationId xmlns:a16="http://schemas.microsoft.com/office/drawing/2014/main" id="{0BB34E50-9B29-FA40-A92A-F271FA75A7FF}"/>
              </a:ext>
            </a:extLst>
          </p:cNvPr>
          <p:cNvPicPr>
            <a:picLocks noChangeAspect="1"/>
          </p:cNvPicPr>
          <p:nvPr userDrawn="1"/>
        </p:nvPicPr>
        <p:blipFill rotWithShape="1">
          <a:blip r:embed="rId2"/>
          <a:srcRect t="20670" b="69509"/>
          <a:stretch/>
        </p:blipFill>
        <p:spPr>
          <a:xfrm>
            <a:off x="1929" y="6007319"/>
            <a:ext cx="12361762" cy="682906"/>
          </a:xfrm>
          <a:prstGeom prst="rect">
            <a:avLst/>
          </a:prstGeom>
        </p:spPr>
      </p:pic>
      <p:sp>
        <p:nvSpPr>
          <p:cNvPr id="8" name="Slide Number Placeholder 5">
            <a:extLst>
              <a:ext uri="{FF2B5EF4-FFF2-40B4-BE49-F238E27FC236}">
                <a16:creationId xmlns:a16="http://schemas.microsoft.com/office/drawing/2014/main" id="{3B50132B-E6DA-0340-90FA-D37421AB618C}"/>
              </a:ext>
            </a:extLst>
          </p:cNvPr>
          <p:cNvSpPr>
            <a:spLocks noGrp="1"/>
          </p:cNvSpPr>
          <p:nvPr>
            <p:ph type="sldNum" sz="quarter" idx="12"/>
          </p:nvPr>
        </p:nvSpPr>
        <p:spPr>
          <a:xfrm>
            <a:off x="322402" y="6249436"/>
            <a:ext cx="564566" cy="365125"/>
          </a:xfrm>
          <a:prstGeom prst="rect">
            <a:avLst/>
          </a:prstGeom>
        </p:spPr>
        <p:txBody>
          <a:bodyPr/>
          <a:lstStyle>
            <a:lvl1pPr algn="ctr">
              <a:defRPr sz="1400" b="0" i="0">
                <a:latin typeface="Franklin Gothic Medium Cond" panose="020B0606030402020204" pitchFamily="34" charset="0"/>
              </a:defRPr>
            </a:lvl1pPr>
          </a:lstStyle>
          <a:p>
            <a:pPr algn="ctr"/>
            <a:fld id="{2A4E2202-4872-E148-A8B3-636C82D60B91}" type="slidenum">
              <a:rPr lang="en-US" smtClean="0"/>
              <a:pPr/>
              <a:t>‹#›</a:t>
            </a:fld>
            <a:endParaRPr lang="en-US" dirty="0"/>
          </a:p>
        </p:txBody>
      </p:sp>
      <p:sp>
        <p:nvSpPr>
          <p:cNvPr id="9" name="TextBox 8">
            <a:extLst>
              <a:ext uri="{FF2B5EF4-FFF2-40B4-BE49-F238E27FC236}">
                <a16:creationId xmlns:a16="http://schemas.microsoft.com/office/drawing/2014/main" id="{4630A376-B65B-F342-8EFE-A962B6D4D0C0}"/>
              </a:ext>
            </a:extLst>
          </p:cNvPr>
          <p:cNvSpPr txBox="1"/>
          <p:nvPr userDrawn="1"/>
        </p:nvSpPr>
        <p:spPr>
          <a:xfrm>
            <a:off x="980501" y="6300707"/>
            <a:ext cx="886399" cy="230832"/>
          </a:xfrm>
          <a:prstGeom prst="rect">
            <a:avLst/>
          </a:prstGeom>
          <a:noFill/>
        </p:spPr>
        <p:txBody>
          <a:bodyPr wrap="square" rtlCol="0">
            <a:spAutoFit/>
          </a:bodyPr>
          <a:lstStyle/>
          <a:p>
            <a:fld id="{AD2B24C0-64E9-B246-8E4E-AEB46052E9AC}" type="datetime4">
              <a:rPr lang="en-GB" sz="900" b="0" i="0" smtClean="0">
                <a:solidFill>
                  <a:schemeClr val="bg1"/>
                </a:solidFill>
                <a:latin typeface="Franklin Gothic Medium Cond" panose="020B0606030402020204" pitchFamily="34" charset="0"/>
              </a:rPr>
              <a:t>27 May 2022</a:t>
            </a:fld>
            <a:endParaRPr lang="en-US" sz="900" b="0" i="0" dirty="0">
              <a:solidFill>
                <a:schemeClr val="bg1"/>
              </a:solidFill>
              <a:latin typeface="Franklin Gothic Medium Cond" panose="020B0606030402020204" pitchFamily="34" charset="0"/>
            </a:endParaRPr>
          </a:p>
        </p:txBody>
      </p:sp>
      <p:pic>
        <p:nvPicPr>
          <p:cNvPr id="10" name="Picture 9">
            <a:extLst>
              <a:ext uri="{FF2B5EF4-FFF2-40B4-BE49-F238E27FC236}">
                <a16:creationId xmlns:a16="http://schemas.microsoft.com/office/drawing/2014/main" id="{8A769355-A8F9-2944-9F08-D4A8E485AF56}"/>
              </a:ext>
            </a:extLst>
          </p:cNvPr>
          <p:cNvPicPr>
            <a:picLocks noChangeAspect="1"/>
          </p:cNvPicPr>
          <p:nvPr userDrawn="1"/>
        </p:nvPicPr>
        <p:blipFill>
          <a:blip r:embed="rId3"/>
          <a:stretch>
            <a:fillRect/>
          </a:stretch>
        </p:blipFill>
        <p:spPr>
          <a:xfrm>
            <a:off x="588622" y="442515"/>
            <a:ext cx="1169956" cy="727511"/>
          </a:xfrm>
          <a:prstGeom prst="rect">
            <a:avLst/>
          </a:prstGeom>
        </p:spPr>
      </p:pic>
      <p:sp>
        <p:nvSpPr>
          <p:cNvPr id="11" name="Footer Placeholder 4">
            <a:extLst>
              <a:ext uri="{FF2B5EF4-FFF2-40B4-BE49-F238E27FC236}">
                <a16:creationId xmlns:a16="http://schemas.microsoft.com/office/drawing/2014/main" id="{1902E394-18DF-4669-B103-B4BAA5457884}"/>
              </a:ext>
            </a:extLst>
          </p:cNvPr>
          <p:cNvSpPr>
            <a:spLocks noGrp="1"/>
          </p:cNvSpPr>
          <p:nvPr>
            <p:ph type="ftr" sz="quarter" idx="3"/>
          </p:nvPr>
        </p:nvSpPr>
        <p:spPr>
          <a:xfrm>
            <a:off x="3469256" y="6555866"/>
            <a:ext cx="5253487" cy="157509"/>
          </a:xfrm>
          <a:prstGeom prst="rect">
            <a:avLst/>
          </a:prstGeom>
        </p:spPr>
        <p:txBody>
          <a:bodyPr/>
          <a:lstStyle>
            <a:lvl1pPr algn="ctr">
              <a:defRPr sz="1200">
                <a:latin typeface="Franklin Gothic Book" panose="020B0503020102020204" pitchFamily="34" charset="0"/>
              </a:defRPr>
            </a:lvl1pPr>
          </a:lstStyle>
          <a:p>
            <a:r>
              <a:rPr lang="en-US"/>
              <a:t>LEARNING FROM OTHERS</a:t>
            </a:r>
            <a:endParaRPr lang="en-US" dirty="0"/>
          </a:p>
        </p:txBody>
      </p:sp>
    </p:spTree>
    <p:extLst>
      <p:ext uri="{BB962C8B-B14F-4D97-AF65-F5344CB8AC3E}">
        <p14:creationId xmlns:p14="http://schemas.microsoft.com/office/powerpoint/2010/main" val="39262949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2_Title Slide">
    <p:spTree>
      <p:nvGrpSpPr>
        <p:cNvPr id="1" name=""/>
        <p:cNvGrpSpPr/>
        <p:nvPr/>
      </p:nvGrpSpPr>
      <p:grpSpPr>
        <a:xfrm>
          <a:off x="0" y="0"/>
          <a:ext cx="0" cy="0"/>
          <a:chOff x="0" y="0"/>
          <a:chExt cx="0" cy="0"/>
        </a:xfrm>
      </p:grpSpPr>
      <p:pic>
        <p:nvPicPr>
          <p:cNvPr id="4" name="Picture 3" descr="A large passenger jet sitting on top of a tarmac&#10;&#10;Description automatically generated">
            <a:extLst>
              <a:ext uri="{FF2B5EF4-FFF2-40B4-BE49-F238E27FC236}">
                <a16:creationId xmlns:a16="http://schemas.microsoft.com/office/drawing/2014/main" id="{5C929AE7-1446-F149-9BAE-32FEB1C1D598}"/>
              </a:ext>
            </a:extLst>
          </p:cNvPr>
          <p:cNvPicPr>
            <a:picLocks noChangeAspect="1"/>
          </p:cNvPicPr>
          <p:nvPr userDrawn="1"/>
        </p:nvPicPr>
        <p:blipFill rotWithShape="1">
          <a:blip r:embed="rId2" cstate="screen">
            <a:extLst>
              <a:ext uri="{28A0092B-C50C-407E-A947-70E740481C1C}">
                <a14:useLocalDpi xmlns:a14="http://schemas.microsoft.com/office/drawing/2010/main"/>
              </a:ext>
            </a:extLst>
          </a:blip>
          <a:srcRect/>
          <a:stretch/>
        </p:blipFill>
        <p:spPr>
          <a:xfrm>
            <a:off x="0" y="-121920"/>
            <a:ext cx="12192000" cy="6858000"/>
          </a:xfrm>
          <a:prstGeom prst="rect">
            <a:avLst/>
          </a:prstGeom>
        </p:spPr>
      </p:pic>
      <p:sp>
        <p:nvSpPr>
          <p:cNvPr id="2" name="Title 1">
            <a:extLst>
              <a:ext uri="{FF2B5EF4-FFF2-40B4-BE49-F238E27FC236}">
                <a16:creationId xmlns:a16="http://schemas.microsoft.com/office/drawing/2014/main" id="{242645D2-A38D-3B4A-B577-B084AC08BE9E}"/>
              </a:ext>
            </a:extLst>
          </p:cNvPr>
          <p:cNvSpPr>
            <a:spLocks noGrp="1"/>
          </p:cNvSpPr>
          <p:nvPr>
            <p:ph type="ctrTitle" hasCustomPrompt="1"/>
          </p:nvPr>
        </p:nvSpPr>
        <p:spPr>
          <a:xfrm>
            <a:off x="968415" y="5585004"/>
            <a:ext cx="9144000" cy="664432"/>
          </a:xfrm>
        </p:spPr>
        <p:txBody>
          <a:bodyPr anchor="b">
            <a:noAutofit/>
          </a:bodyPr>
          <a:lstStyle>
            <a:lvl1pPr algn="l">
              <a:defRPr sz="3200" spc="300">
                <a:solidFill>
                  <a:schemeClr val="bg1"/>
                </a:solidFill>
              </a:defRPr>
            </a:lvl1pPr>
          </a:lstStyle>
          <a:p>
            <a:r>
              <a:rPr lang="en-GB" dirty="0"/>
              <a:t>CLICK TO EDIT MASTER TITLE STYLE</a:t>
            </a:r>
            <a:endParaRPr lang="en-US" dirty="0"/>
          </a:p>
        </p:txBody>
      </p:sp>
      <p:sp>
        <p:nvSpPr>
          <p:cNvPr id="11" name="Rounded Rectangle 10">
            <a:extLst>
              <a:ext uri="{FF2B5EF4-FFF2-40B4-BE49-F238E27FC236}">
                <a16:creationId xmlns:a16="http://schemas.microsoft.com/office/drawing/2014/main" id="{75EA1846-646D-C642-B270-2BE7967AA72E}"/>
              </a:ext>
            </a:extLst>
          </p:cNvPr>
          <p:cNvSpPr/>
          <p:nvPr userDrawn="1"/>
        </p:nvSpPr>
        <p:spPr>
          <a:xfrm>
            <a:off x="886968" y="-228490"/>
            <a:ext cx="2013995" cy="2013995"/>
          </a:xfrm>
          <a:prstGeom prst="roundRect">
            <a:avLst>
              <a:gd name="adj" fmla="val 6322"/>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descr="Background pattern&#10;&#10;Description automatically generated">
            <a:extLst>
              <a:ext uri="{FF2B5EF4-FFF2-40B4-BE49-F238E27FC236}">
                <a16:creationId xmlns:a16="http://schemas.microsoft.com/office/drawing/2014/main" id="{ED1BDECB-3822-AA40-990A-7EC77DFE7C07}"/>
              </a:ext>
            </a:extLst>
          </p:cNvPr>
          <p:cNvPicPr>
            <a:picLocks noChangeAspect="1"/>
          </p:cNvPicPr>
          <p:nvPr userDrawn="1"/>
        </p:nvPicPr>
        <p:blipFill rotWithShape="1">
          <a:blip r:embed="rId3"/>
          <a:srcRect t="20670" b="69509"/>
          <a:stretch/>
        </p:blipFill>
        <p:spPr>
          <a:xfrm>
            <a:off x="1929" y="6007319"/>
            <a:ext cx="12361762" cy="682906"/>
          </a:xfrm>
          <a:prstGeom prst="rect">
            <a:avLst/>
          </a:prstGeom>
        </p:spPr>
      </p:pic>
      <p:sp>
        <p:nvSpPr>
          <p:cNvPr id="14" name="Slide Number Placeholder 5">
            <a:extLst>
              <a:ext uri="{FF2B5EF4-FFF2-40B4-BE49-F238E27FC236}">
                <a16:creationId xmlns:a16="http://schemas.microsoft.com/office/drawing/2014/main" id="{5DA6F9EA-A533-D74F-B425-B8EF867FDE05}"/>
              </a:ext>
            </a:extLst>
          </p:cNvPr>
          <p:cNvSpPr>
            <a:spLocks noGrp="1"/>
          </p:cNvSpPr>
          <p:nvPr>
            <p:ph type="sldNum" sz="quarter" idx="12"/>
          </p:nvPr>
        </p:nvSpPr>
        <p:spPr>
          <a:xfrm>
            <a:off x="322402" y="6249436"/>
            <a:ext cx="564566" cy="365125"/>
          </a:xfrm>
          <a:prstGeom prst="rect">
            <a:avLst/>
          </a:prstGeom>
        </p:spPr>
        <p:txBody>
          <a:bodyPr/>
          <a:lstStyle>
            <a:lvl1pPr algn="ctr">
              <a:defRPr sz="1400" b="0" i="0">
                <a:latin typeface="Franklin Gothic Medium Cond" panose="020B0606030402020204" pitchFamily="34" charset="0"/>
              </a:defRPr>
            </a:lvl1pPr>
          </a:lstStyle>
          <a:p>
            <a:pPr algn="ctr"/>
            <a:fld id="{2A4E2202-4872-E148-A8B3-636C82D60B91}" type="slidenum">
              <a:rPr lang="en-US" smtClean="0"/>
              <a:pPr/>
              <a:t>‹#›</a:t>
            </a:fld>
            <a:endParaRPr lang="en-US" dirty="0"/>
          </a:p>
        </p:txBody>
      </p:sp>
      <p:sp>
        <p:nvSpPr>
          <p:cNvPr id="15" name="TextBox 14">
            <a:extLst>
              <a:ext uri="{FF2B5EF4-FFF2-40B4-BE49-F238E27FC236}">
                <a16:creationId xmlns:a16="http://schemas.microsoft.com/office/drawing/2014/main" id="{64D1C1DF-19D9-A147-9F8F-13EB0B669BC2}"/>
              </a:ext>
            </a:extLst>
          </p:cNvPr>
          <p:cNvSpPr txBox="1"/>
          <p:nvPr userDrawn="1"/>
        </p:nvSpPr>
        <p:spPr>
          <a:xfrm>
            <a:off x="980501" y="6300707"/>
            <a:ext cx="886399" cy="230832"/>
          </a:xfrm>
          <a:prstGeom prst="rect">
            <a:avLst/>
          </a:prstGeom>
          <a:noFill/>
        </p:spPr>
        <p:txBody>
          <a:bodyPr wrap="square" rtlCol="0">
            <a:spAutoFit/>
          </a:bodyPr>
          <a:lstStyle/>
          <a:p>
            <a:fld id="{AD2B24C0-64E9-B246-8E4E-AEB46052E9AC}" type="datetime4">
              <a:rPr lang="en-GB" sz="900" b="0" i="0" smtClean="0">
                <a:solidFill>
                  <a:schemeClr val="bg1"/>
                </a:solidFill>
                <a:latin typeface="Franklin Gothic Medium Cond" panose="020B0606030402020204" pitchFamily="34" charset="0"/>
              </a:rPr>
              <a:t>27 May 2022</a:t>
            </a:fld>
            <a:endParaRPr lang="en-US" sz="900" b="0" i="0" dirty="0">
              <a:solidFill>
                <a:schemeClr val="bg1"/>
              </a:solidFill>
              <a:latin typeface="Franklin Gothic Medium Cond" panose="020B0606030402020204" pitchFamily="34" charset="0"/>
            </a:endParaRPr>
          </a:p>
        </p:txBody>
      </p:sp>
      <p:pic>
        <p:nvPicPr>
          <p:cNvPr id="5" name="Picture 4">
            <a:extLst>
              <a:ext uri="{FF2B5EF4-FFF2-40B4-BE49-F238E27FC236}">
                <a16:creationId xmlns:a16="http://schemas.microsoft.com/office/drawing/2014/main" id="{61977609-970F-9D4B-8811-26765A48B01C}"/>
              </a:ext>
            </a:extLst>
          </p:cNvPr>
          <p:cNvPicPr>
            <a:picLocks noChangeAspect="1"/>
          </p:cNvPicPr>
          <p:nvPr userDrawn="1"/>
        </p:nvPicPr>
        <p:blipFill>
          <a:blip r:embed="rId4"/>
          <a:stretch>
            <a:fillRect/>
          </a:stretch>
        </p:blipFill>
        <p:spPr>
          <a:xfrm>
            <a:off x="968415" y="608564"/>
            <a:ext cx="1789593" cy="1112818"/>
          </a:xfrm>
          <a:prstGeom prst="rect">
            <a:avLst/>
          </a:prstGeom>
        </p:spPr>
      </p:pic>
    </p:spTree>
    <p:extLst>
      <p:ext uri="{BB962C8B-B14F-4D97-AF65-F5344CB8AC3E}">
        <p14:creationId xmlns:p14="http://schemas.microsoft.com/office/powerpoint/2010/main" val="2300549755"/>
      </p:ext>
    </p:extLst>
  </p:cSld>
  <p:clrMapOvr>
    <a:masterClrMapping/>
  </p:clrMapOvr>
  <p:timing>
    <p:tnLst>
      <p:par>
        <p:cTn id="1" dur="indefinite" restart="never" nodeType="tmRoot">
          <p:childTnLst>
            <p:seq concurrent="1">
              <p:cTn id="2" repeatCount="indefinite" restart="whenNotActive" fill="hold" evtFilter="cancelBubble" nodeType="interactiveSeq">
                <p:stCondLst>
                  <p:cond delay="indefinite"/>
                  <p:cond evt="onBegin" delay="0">
                    <p:tn val="1"/>
                  </p:cond>
                </p:stCondLst>
                <p:endSync evt="end" delay="0">
                  <p:rtn val="all"/>
                </p:endSync>
                <p:childTnLst>
                  <p:par>
                    <p:cTn id="3" fill="hold">
                      <p:stCondLst>
                        <p:cond delay="0"/>
                      </p:stCondLst>
                      <p:childTnLst>
                        <p:par>
                          <p:cTn id="4" fill="hold">
                            <p:stCondLst>
                              <p:cond delay="0"/>
                            </p:stCondLst>
                            <p:childTnLst>
                              <p:par>
                                <p:cTn id="5" presetID="0" presetClass="path" presetSubtype="0" accel="50000" decel="50000" fill="hold" nodeType="clickEffect">
                                  <p:stCondLst>
                                    <p:cond delay="0"/>
                                  </p:stCondLst>
                                  <p:childTnLst>
                                    <p:animMotion origin="layout" path="M 0 0 L 0.12911 -0.08486" pathEditMode="relative" ptsTypes="AA">
                                      <p:cBhvr>
                                        <p:cTn id="6" dur="30000" fill="hold"/>
                                        <p:tgtEl>
                                          <p:spTgt spid="4"/>
                                        </p:tgtEl>
                                        <p:attrNameLst>
                                          <p:attrName>ppt_x</p:attrName>
                                          <p:attrName>ppt_y</p:attrName>
                                        </p:attrNameLst>
                                      </p:cBhvr>
                                    </p:animMotion>
                                  </p:childTnLst>
                                </p:cTn>
                              </p:par>
                              <p:par>
                                <p:cTn id="7" presetID="6" presetClass="emph" presetSubtype="0" accel="50000" decel="50000" fill="hold" nodeType="withEffect">
                                  <p:stCondLst>
                                    <p:cond delay="0"/>
                                  </p:stCondLst>
                                  <p:childTnLst>
                                    <p:animScale>
                                      <p:cBhvr>
                                        <p:cTn id="8" dur="30000" fill="hold"/>
                                        <p:tgtEl>
                                          <p:spTgt spid="4"/>
                                        </p:tgtEl>
                                      </p:cBhvr>
                                      <p:by x="150000" y="150000"/>
                                    </p:animScale>
                                  </p:childTnLst>
                                </p:cTn>
                              </p:par>
                            </p:childTnLst>
                          </p:cTn>
                        </p:par>
                        <p:par>
                          <p:cTn id="9" fill="hold">
                            <p:stCondLst>
                              <p:cond delay="30000"/>
                            </p:stCondLst>
                            <p:childTnLst>
                              <p:par>
                                <p:cTn id="10" presetID="0" presetClass="path" presetSubtype="0" accel="50000" decel="50000" fill="hold" nodeType="afterEffect">
                                  <p:stCondLst>
                                    <p:cond delay="5000"/>
                                  </p:stCondLst>
                                  <p:childTnLst>
                                    <p:animMotion origin="layout" path="M 0.12911 -0.08486 L 0 0" pathEditMode="relative" ptsTypes="AA">
                                      <p:cBhvr>
                                        <p:cTn id="11" dur="30000" fill="hold"/>
                                        <p:tgtEl>
                                          <p:spTgt spid="4"/>
                                        </p:tgtEl>
                                        <p:attrNameLst>
                                          <p:attrName>ppt_x</p:attrName>
                                          <p:attrName>ppt_y</p:attrName>
                                        </p:attrNameLst>
                                      </p:cBhvr>
                                    </p:animMotion>
                                  </p:childTnLst>
                                </p:cTn>
                              </p:par>
                              <p:par>
                                <p:cTn id="12" presetID="6" presetClass="emph" presetSubtype="0" accel="50000" decel="50000" fill="hold" nodeType="withEffect">
                                  <p:stCondLst>
                                    <p:cond delay="5000"/>
                                  </p:stCondLst>
                                  <p:childTnLst>
                                    <p:animScale>
                                      <p:cBhvr>
                                        <p:cTn id="13" dur="30000" fill="hold"/>
                                        <p:tgtEl>
                                          <p:spTgt spid="4"/>
                                        </p:tgtEl>
                                      </p:cBhvr>
                                      <p:by x="150000" y="150000"/>
                                      <p:to x="100000" y="100000"/>
                                    </p:animScale>
                                  </p:childTnLst>
                                </p:cTn>
                              </p:par>
                            </p:childTnLst>
                          </p:cTn>
                        </p:par>
                        <p:par>
                          <p:cTn id="14" fill="hold">
                            <p:stCondLst>
                              <p:cond delay="65000"/>
                            </p:stCondLst>
                            <p:childTnLst>
                              <p:par>
                                <p:cTn id="15" presetID="0" presetClass="path" presetSubtype="0" accel="50000" decel="50000" fill="hold" nodeType="afterEffect">
                                  <p:stCondLst>
                                    <p:cond delay="0"/>
                                  </p:stCondLst>
                                  <p:childTnLst>
                                    <p:animMotion origin="layout" path="M 0 0 L 0 0" pathEditMode="relative" ptsTypes="AA">
                                      <p:cBhvr>
                                        <p:cTn id="16" dur="5000" fill="hold"/>
                                        <p:tgtEl>
                                          <p:spTgt spid="4"/>
                                        </p:tgtEl>
                                        <p:attrNameLst>
                                          <p:attrName>ppt_x</p:attrName>
                                          <p:attrName>ppt_y</p:attrName>
                                        </p:attrNameLst>
                                      </p:cBhvr>
                                    </p:animMotion>
                                  </p:childTnLst>
                                </p:cTn>
                              </p:par>
                            </p:childTnLst>
                          </p:cTn>
                        </p:par>
                      </p:childTnLst>
                    </p:cTn>
                  </p:par>
                </p:childTnLst>
              </p:cTn>
            </p:seq>
          </p:childTnLst>
        </p:cTn>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13" name="Picture 12" descr="Background pattern&#10;&#10;Description automatically generated">
            <a:extLst>
              <a:ext uri="{FF2B5EF4-FFF2-40B4-BE49-F238E27FC236}">
                <a16:creationId xmlns:a16="http://schemas.microsoft.com/office/drawing/2014/main" id="{CF96545C-3E2A-C141-BF51-326C03054311}"/>
              </a:ext>
            </a:extLst>
          </p:cNvPr>
          <p:cNvPicPr>
            <a:picLocks noChangeAspect="1"/>
          </p:cNvPicPr>
          <p:nvPr userDrawn="1"/>
        </p:nvPicPr>
        <p:blipFill rotWithShape="1">
          <a:blip r:embed="rId8" cstate="screen">
            <a:alphaModFix amt="20000"/>
            <a:extLst>
              <a:ext uri="{28A0092B-C50C-407E-A947-70E740481C1C}">
                <a14:useLocalDpi xmlns:a14="http://schemas.microsoft.com/office/drawing/2010/main"/>
              </a:ext>
            </a:extLst>
          </a:blip>
          <a:src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13A891E0-89C6-5B4D-BD8C-C9D623EAD30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EB15355D-FEA2-D640-8E3E-F9AEFAC3EC1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Footer Placeholder 4">
            <a:extLst>
              <a:ext uri="{FF2B5EF4-FFF2-40B4-BE49-F238E27FC236}">
                <a16:creationId xmlns:a16="http://schemas.microsoft.com/office/drawing/2014/main" id="{F4B20C2E-6312-4D8B-978C-A0E04DFDC5D8}"/>
              </a:ext>
            </a:extLst>
          </p:cNvPr>
          <p:cNvSpPr>
            <a:spLocks noGrp="1"/>
          </p:cNvSpPr>
          <p:nvPr>
            <p:ph type="ftr" sz="quarter" idx="3"/>
          </p:nvPr>
        </p:nvSpPr>
        <p:spPr>
          <a:xfrm>
            <a:off x="3469256" y="6555866"/>
            <a:ext cx="5253487" cy="157509"/>
          </a:xfrm>
          <a:prstGeom prst="rect">
            <a:avLst/>
          </a:prstGeom>
        </p:spPr>
        <p:txBody>
          <a:bodyPr/>
          <a:lstStyle>
            <a:lvl1pPr algn="ctr">
              <a:defRPr sz="1200">
                <a:latin typeface="Franklin Gothic Book" panose="020B0503020102020204" pitchFamily="34" charset="0"/>
              </a:defRPr>
            </a:lvl1pPr>
          </a:lstStyle>
          <a:p>
            <a:r>
              <a:rPr lang="en-US"/>
              <a:t>LEARNING FROM OTHERS</a:t>
            </a:r>
            <a:endParaRPr lang="en-US" dirty="0"/>
          </a:p>
        </p:txBody>
      </p:sp>
    </p:spTree>
    <p:extLst>
      <p:ext uri="{BB962C8B-B14F-4D97-AF65-F5344CB8AC3E}">
        <p14:creationId xmlns:p14="http://schemas.microsoft.com/office/powerpoint/2010/main" val="78514026"/>
      </p:ext>
    </p:extLst>
  </p:cSld>
  <p:clrMap bg1="lt1" tx1="dk1" bg2="lt2" tx2="dk2" accent1="accent1" accent2="accent2" accent3="accent3" accent4="accent4" accent5="accent5" accent6="accent6" hlink="hlink" folHlink="folHlink"/>
  <p:sldLayoutIdLst>
    <p:sldLayoutId id="2147483679" r:id="rId1"/>
    <p:sldLayoutId id="2147483686" r:id="rId2"/>
    <p:sldLayoutId id="2147483695" r:id="rId3"/>
    <p:sldLayoutId id="2147483683" r:id="rId4"/>
    <p:sldLayoutId id="2147483687" r:id="rId5"/>
    <p:sldLayoutId id="2147483681" r:id="rId6"/>
  </p:sldLayoutIdLst>
  <p:hf hdr="0" ftr="0" dt="0"/>
  <p:txStyles>
    <p:titleStyle>
      <a:lvl1pPr algn="l" defTabSz="914400" rtl="0" eaLnBrk="1" latinLnBrk="0" hangingPunct="1">
        <a:lnSpc>
          <a:spcPct val="90000"/>
        </a:lnSpc>
        <a:spcBef>
          <a:spcPct val="0"/>
        </a:spcBef>
        <a:buNone/>
        <a:defRPr sz="3200" b="1" i="0" kern="1200" spc="0">
          <a:solidFill>
            <a:schemeClr val="tx1"/>
          </a:solidFill>
          <a:latin typeface="Franklin Gothic Demi" panose="020B0603020102020204" pitchFamily="34" charset="-128"/>
          <a:ea typeface="Franklin Gothic Demi" panose="020B0603020102020204" pitchFamily="34" charset="-128"/>
          <a:cs typeface="+mj-cs"/>
        </a:defRPr>
      </a:lvl1pPr>
    </p:titleStyle>
    <p:bodyStyle>
      <a:lvl1pPr marL="228600" indent="-228600" algn="l" defTabSz="914400" rtl="0" eaLnBrk="1" latinLnBrk="0" hangingPunct="1">
        <a:lnSpc>
          <a:spcPct val="100000"/>
        </a:lnSpc>
        <a:spcBef>
          <a:spcPts val="600"/>
        </a:spcBef>
        <a:buFont typeface="Arial" panose="020B0604020202020204" pitchFamily="34" charset="0"/>
        <a:buChar char="•"/>
        <a:defRPr sz="2400" b="0" i="0" kern="1200">
          <a:solidFill>
            <a:schemeClr val="tx1"/>
          </a:solidFill>
          <a:latin typeface="Franklin Gothic Medium" panose="020B0603020102020204" pitchFamily="34" charset="0"/>
          <a:ea typeface="+mn-ea"/>
          <a:cs typeface="+mn-cs"/>
        </a:defRPr>
      </a:lvl1pPr>
      <a:lvl2pPr marL="685800" indent="-228600" algn="l" defTabSz="914400" rtl="0" eaLnBrk="1" latinLnBrk="0" hangingPunct="1">
        <a:lnSpc>
          <a:spcPct val="100000"/>
        </a:lnSpc>
        <a:spcBef>
          <a:spcPts val="600"/>
        </a:spcBef>
        <a:buFont typeface="Arial" panose="020B0604020202020204" pitchFamily="34" charset="0"/>
        <a:buChar char="•"/>
        <a:defRPr sz="2000" b="0" i="0" kern="1200">
          <a:solidFill>
            <a:schemeClr val="tx1"/>
          </a:solidFill>
          <a:latin typeface="Franklin Gothic Medium" panose="020B0603020102020204" pitchFamily="34" charset="0"/>
          <a:ea typeface="+mn-ea"/>
          <a:cs typeface="+mn-cs"/>
        </a:defRPr>
      </a:lvl2pPr>
      <a:lvl3pPr marL="1143000" indent="-228600" algn="l" defTabSz="914400" rtl="0" eaLnBrk="1" latinLnBrk="0" hangingPunct="1">
        <a:lnSpc>
          <a:spcPct val="100000"/>
        </a:lnSpc>
        <a:spcBef>
          <a:spcPts val="600"/>
        </a:spcBef>
        <a:buFont typeface="Arial" panose="020B0604020202020204" pitchFamily="34" charset="0"/>
        <a:buChar char="•"/>
        <a:defRPr sz="1800" b="0" i="0" kern="1200">
          <a:solidFill>
            <a:schemeClr val="tx1"/>
          </a:solidFill>
          <a:latin typeface="Franklin Gothic Medium" panose="020B0603020102020204" pitchFamily="34" charset="0"/>
          <a:ea typeface="+mn-ea"/>
          <a:cs typeface="+mn-cs"/>
        </a:defRPr>
      </a:lvl3pPr>
      <a:lvl4pPr marL="1600200" indent="-228600" algn="l" defTabSz="914400" rtl="0" eaLnBrk="1" latinLnBrk="0" hangingPunct="1">
        <a:lnSpc>
          <a:spcPct val="100000"/>
        </a:lnSpc>
        <a:spcBef>
          <a:spcPts val="600"/>
        </a:spcBef>
        <a:buFont typeface="Arial" panose="020B0604020202020204" pitchFamily="34" charset="0"/>
        <a:buChar char="•"/>
        <a:defRPr sz="1600" b="0" i="0" kern="1200">
          <a:solidFill>
            <a:schemeClr val="tx1"/>
          </a:solidFill>
          <a:latin typeface="Franklin Gothic Medium" panose="020B0603020102020204" pitchFamily="34" charset="0"/>
          <a:ea typeface="+mn-ea"/>
          <a:cs typeface="+mn-cs"/>
        </a:defRPr>
      </a:lvl4pPr>
      <a:lvl5pPr marL="2057400" indent="-228600" algn="l" defTabSz="914400" rtl="0" eaLnBrk="1" latinLnBrk="0" hangingPunct="1">
        <a:lnSpc>
          <a:spcPct val="100000"/>
        </a:lnSpc>
        <a:spcBef>
          <a:spcPts val="600"/>
        </a:spcBef>
        <a:buFont typeface="Arial" panose="020B0604020202020204" pitchFamily="34" charset="0"/>
        <a:buChar char="•"/>
        <a:defRPr sz="1600" b="0" i="0" kern="1200">
          <a:solidFill>
            <a:schemeClr val="tx1"/>
          </a:solidFill>
          <a:latin typeface="Franklin Gothic Medium" panose="020B06030201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hidden="1">
            <a:extLst>
              <a:ext uri="{FF2B5EF4-FFF2-40B4-BE49-F238E27FC236}">
                <a16:creationId xmlns:a16="http://schemas.microsoft.com/office/drawing/2014/main" id="{E683F329-743E-5A2A-606F-A9B100D831BB}"/>
              </a:ext>
            </a:extLst>
          </p:cNvPr>
          <p:cNvSpPr>
            <a:spLocks noGrp="1"/>
          </p:cNvSpPr>
          <p:nvPr>
            <p:ph type="title"/>
          </p:nvPr>
        </p:nvSpPr>
        <p:spPr/>
        <p:txBody>
          <a:bodyPr/>
          <a:lstStyle/>
          <a:p>
            <a:r>
              <a:rPr lang="en-GB"/>
              <a:t>Refuelling Vehicle Accident - Collision</a:t>
            </a:r>
            <a:endParaRPr lang="en-GB" dirty="0"/>
          </a:p>
        </p:txBody>
      </p:sp>
      <p:pic>
        <p:nvPicPr>
          <p:cNvPr id="3" name="Picture 2">
            <a:extLst>
              <a:ext uri="{FF2B5EF4-FFF2-40B4-BE49-F238E27FC236}">
                <a16:creationId xmlns:a16="http://schemas.microsoft.com/office/drawing/2014/main" id="{69F838AA-A967-EB8D-7228-EFC04FA5D8BF}"/>
              </a:ext>
            </a:extLst>
          </p:cNvPr>
          <p:cNvPicPr/>
          <p:nvPr/>
        </p:nvPicPr>
        <p:blipFill>
          <a:blip r:embed="rId2"/>
          <a:stretch>
            <a:fillRect/>
          </a:stretch>
        </p:blipFill>
        <p:spPr>
          <a:xfrm>
            <a:off x="0" y="0"/>
            <a:ext cx="12192000" cy="6858000"/>
          </a:xfrm>
          <a:prstGeom prst="rect">
            <a:avLst/>
          </a:prstGeom>
        </p:spPr>
      </p:pic>
    </p:spTree>
    <p:extLst>
      <p:ext uri="{BB962C8B-B14F-4D97-AF65-F5344CB8AC3E}">
        <p14:creationId xmlns:p14="http://schemas.microsoft.com/office/powerpoint/2010/main" val="3628582085"/>
      </p:ext>
    </p:extLst>
  </p:cSld>
  <p:clrMapOvr>
    <a:masterClrMapping/>
  </p:clrMapOvr>
</p:sld>
</file>

<file path=ppt/theme/theme1.xml><?xml version="1.0" encoding="utf-8"?>
<a:theme xmlns:a="http://schemas.openxmlformats.org/drawingml/2006/main" name="2_Office Theme">
  <a:themeElements>
    <a:clrScheme name="JIG">
      <a:dk1>
        <a:srgbClr val="193C70"/>
      </a:dk1>
      <a:lt1>
        <a:srgbClr val="FFFFFF"/>
      </a:lt1>
      <a:dk2>
        <a:srgbClr val="77160D"/>
      </a:dk2>
      <a:lt2>
        <a:srgbClr val="9D9D9C"/>
      </a:lt2>
      <a:accent1>
        <a:srgbClr val="EFCD00"/>
      </a:accent1>
      <a:accent2>
        <a:srgbClr val="7B8F59"/>
      </a:accent2>
      <a:accent3>
        <a:srgbClr val="009CDA"/>
      </a:accent3>
      <a:accent4>
        <a:srgbClr val="000000"/>
      </a:accent4>
      <a:accent5>
        <a:srgbClr val="EBEBEB"/>
      </a:accent5>
      <a:accent6>
        <a:srgbClr val="C8C8C8"/>
      </a:accent6>
      <a:hlink>
        <a:srgbClr val="7D7D7D"/>
      </a:hlink>
      <a:folHlink>
        <a:srgbClr val="954F72"/>
      </a:folHlink>
    </a:clrScheme>
    <a:fontScheme name="jig">
      <a:majorFont>
        <a:latin typeface="Rig Bold Face"/>
        <a:ea typeface=""/>
        <a:cs typeface=""/>
      </a:majorFont>
      <a:minorFont>
        <a:latin typeface="Franklin Gothic Book"/>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JIG PPT Template 2021 LEARNING FROM OTHERS" id="{E7F46094-334B-436A-9CA7-6BBB65C7252D}" vid="{8144B664-FCA3-47A1-B3EC-4B55145D0BEF}"/>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54144c8d-f505-49bf-a46f-c247360f54a7">
      <Terms xmlns="http://schemas.microsoft.com/office/infopath/2007/PartnerControls"/>
    </lcf76f155ced4ddcb4097134ff3c332f>
    <TaxCatchAll xmlns="df4b2df1-c1bf-4511-8b83-35b28ccbe94e" xsi:nil="true"/>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FAA8F8AF58388B48A3088A9136C36D61" ma:contentTypeVersion="16" ma:contentTypeDescription="Create a new document." ma:contentTypeScope="" ma:versionID="6b2bf0f7d59f8ec9862cedc1b6e294f3">
  <xsd:schema xmlns:xsd="http://www.w3.org/2001/XMLSchema" xmlns:xs="http://www.w3.org/2001/XMLSchema" xmlns:p="http://schemas.microsoft.com/office/2006/metadata/properties" xmlns:ns2="54144c8d-f505-49bf-a46f-c247360f54a7" xmlns:ns3="0b96f6f3-2a58-4f22-9392-9cbcb452c0cc" xmlns:ns4="df4b2df1-c1bf-4511-8b83-35b28ccbe94e" targetNamespace="http://schemas.microsoft.com/office/2006/metadata/properties" ma:root="true" ma:fieldsID="4d8ed8c0c1b15a04f41aa96702547860" ns2:_="" ns3:_="" ns4:_="">
    <xsd:import namespace="54144c8d-f505-49bf-a46f-c247360f54a7"/>
    <xsd:import namespace="0b96f6f3-2a58-4f22-9392-9cbcb452c0cc"/>
    <xsd:import namespace="df4b2df1-c1bf-4511-8b83-35b28ccbe94e"/>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Location" minOccurs="0"/>
                <xsd:element ref="ns2:MediaServiceAutoTags" minOccurs="0"/>
                <xsd:element ref="ns2:MediaServiceOCR" minOccurs="0"/>
                <xsd:element ref="ns3:SharedWithUsers" minOccurs="0"/>
                <xsd:element ref="ns3:SharedWithDetails" minOccurs="0"/>
                <xsd:element ref="ns2:MediaServiceGenerationTime" minOccurs="0"/>
                <xsd:element ref="ns2:MediaServiceEventHashCode" minOccurs="0"/>
                <xsd:element ref="ns2:MediaServiceAutoKeyPoints" minOccurs="0"/>
                <xsd:element ref="ns2:MediaServiceKeyPoints" minOccurs="0"/>
                <xsd:element ref="ns2:MediaLengthInSeconds" minOccurs="0"/>
                <xsd:element ref="ns2:lcf76f155ced4ddcb4097134ff3c332f" minOccurs="0"/>
                <xsd:element ref="ns4:TaxCatchAll"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54144c8d-f505-49bf-a46f-c247360f54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Location" ma:index="11" nillable="true" ma:displayName="MediaServiceLocation" ma:internalName="MediaServiceLocation" ma:readOnly="true">
      <xsd:simpleType>
        <xsd:restriction base="dms:Text"/>
      </xsd:simpleType>
    </xsd:element>
    <xsd:element name="MediaServiceAutoTags" ma:index="12" nillable="true" ma:displayName="MediaServiceAutoTags" ma:internalName="MediaServiceAutoTags" ma:readOnly="true">
      <xsd:simpleType>
        <xsd:restriction base="dms:Text"/>
      </xsd:simpleType>
    </xsd:element>
    <xsd:element name="MediaServiceOCR" ma:index="13" nillable="true" ma:displayName="MediaServiceOCR" ma:internalName="MediaServiceOCR" ma:readOnly="true">
      <xsd:simpleType>
        <xsd:restriction base="dms:Note">
          <xsd:maxLength value="255"/>
        </xsd:restriction>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f682e194-f407-455a-a0d2-1742acfb6fd6" ma:termSetId="09814cd3-568e-fe90-9814-8d621ff8fb84" ma:anchorId="fba54fb3-c3e1-fe81-a776-ca4b69148c4d" ma:open="true" ma:isKeyword="false">
      <xsd:complexType>
        <xsd:sequence>
          <xsd:element ref="pc:Terms" minOccurs="0" maxOccurs="1"/>
        </xsd:sequence>
      </xsd:complexType>
    </xsd:element>
  </xsd:schema>
  <xsd:schema xmlns:xsd="http://www.w3.org/2001/XMLSchema" xmlns:xs="http://www.w3.org/2001/XMLSchema" xmlns:dms="http://schemas.microsoft.com/office/2006/documentManagement/types" xmlns:pc="http://schemas.microsoft.com/office/infopath/2007/PartnerControls" targetNamespace="0b96f6f3-2a58-4f22-9392-9cbcb452c0cc" elementFormDefault="qualified">
    <xsd:import namespace="http://schemas.microsoft.com/office/2006/documentManagement/types"/>
    <xsd:import namespace="http://schemas.microsoft.com/office/infopath/2007/PartnerControls"/>
    <xsd:element name="SharedWithUsers" ma:index="14"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5" nillable="true" ma:displayName="Shared With Details"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f4b2df1-c1bf-4511-8b83-35b28ccbe94e" elementFormDefault="qualified">
    <xsd:import namespace="http://schemas.microsoft.com/office/2006/documentManagement/types"/>
    <xsd:import namespace="http://schemas.microsoft.com/office/infopath/2007/PartnerControls"/>
    <xsd:element name="TaxCatchAll" ma:index="23" nillable="true" ma:displayName="Taxonomy Catch All Column" ma:hidden="true" ma:list="{a2a51d83-210d-42f3-8cc5-5e6443244352}" ma:internalName="TaxCatchAll" ma:showField="CatchAllData" ma:web="df4b2df1-c1bf-4511-8b83-35b28ccbe94e">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A46E0D89-CDD2-4CA7-BE08-55E48AE24A23}">
  <ds:schemaRefs>
    <ds:schemaRef ds:uri="http://schemas.microsoft.com/sharepoint/v3/contenttype/forms"/>
  </ds:schemaRefs>
</ds:datastoreItem>
</file>

<file path=customXml/itemProps2.xml><?xml version="1.0" encoding="utf-8"?>
<ds:datastoreItem xmlns:ds="http://schemas.openxmlformats.org/officeDocument/2006/customXml" ds:itemID="{C7EF59F1-4522-4BC2-9F2D-7CB26F39B512}">
  <ds:schemaRefs>
    <ds:schemaRef ds:uri="http://schemas.microsoft.com/office/2006/metadata/properties"/>
    <ds:schemaRef ds:uri="http://schemas.microsoft.com/office/infopath/2007/PartnerControls"/>
    <ds:schemaRef ds:uri="54144c8d-f505-49bf-a46f-c247360f54a7"/>
    <ds:schemaRef ds:uri="df4b2df1-c1bf-4511-8b83-35b28ccbe94e"/>
  </ds:schemaRefs>
</ds:datastoreItem>
</file>

<file path=customXml/itemProps3.xml><?xml version="1.0" encoding="utf-8"?>
<ds:datastoreItem xmlns:ds="http://schemas.openxmlformats.org/officeDocument/2006/customXml" ds:itemID="{CC86924A-41CA-45D6-8857-BD0BB9C86F3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54144c8d-f505-49bf-a46f-c247360f54a7"/>
    <ds:schemaRef ds:uri="0b96f6f3-2a58-4f22-9392-9cbcb452c0cc"/>
    <ds:schemaRef ds:uri="df4b2df1-c1bf-4511-8b83-35b28ccbe94e"/>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JIG PPT Template 2021 LEARNING FROM OTHERS</Template>
  <TotalTime>1</TotalTime>
  <Words>5</Words>
  <Application>Microsoft Office PowerPoint</Application>
  <PresentationFormat>Widescreen</PresentationFormat>
  <Paragraphs>1</Paragraphs>
  <Slides>1</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vt:i4>
      </vt:variant>
    </vt:vector>
  </HeadingPairs>
  <TitlesOfParts>
    <vt:vector size="8" baseType="lpstr">
      <vt:lpstr>Arial</vt:lpstr>
      <vt:lpstr>Calibri</vt:lpstr>
      <vt:lpstr>Franklin Gothic Book</vt:lpstr>
      <vt:lpstr>Franklin Gothic Demi</vt:lpstr>
      <vt:lpstr>Franklin Gothic Medium</vt:lpstr>
      <vt:lpstr>Franklin Gothic Medium Cond</vt:lpstr>
      <vt:lpstr>2_Office Theme</vt:lpstr>
      <vt:lpstr>Refuelling Vehicle Accident - Collision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Learning From Others (LFO) - Template</dc:title>
  <dc:creator>Samantha Neal</dc:creator>
  <cp:lastModifiedBy>Samantha Neal</cp:lastModifiedBy>
  <cp:revision>5</cp:revision>
  <dcterms:created xsi:type="dcterms:W3CDTF">2022-05-27T11:12:51Z</dcterms:created>
  <dcterms:modified xsi:type="dcterms:W3CDTF">2022-05-27T12:58:43Z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0x010100FAA8F8AF58388B48A3088A9136C36D61</vt:lpwstr>
  </property>
  <property fmtid="{D5CDD505-2E9C-101B-9397-08002B2CF9AE}" pid="3" name="MediaServiceImageTags">
    <vt:lpwstr/>
  </property>
</Properties>
</file>