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7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F4F24-032D-40FA-A1F6-60F623434A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8657F6-A0E9-4D52-AED3-DD57FF78D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00AB8-5E65-455B-9B0F-9E9ED086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7F2F2-2684-4467-BA47-0AB53E028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C554E-FEE3-4902-8D56-1DB49F142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61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7F948-B87C-4B72-AA81-7ADE017A6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FCDA67-A7C7-442F-A594-D85CD01FAA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31957-9A46-4755-ADB7-CD4A55A51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21D88-EF33-48B0-9564-3E50401CD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0958D-C8EF-41A1-96F3-73A5644A9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1BCE5-7ED9-4941-B45D-D121D1BED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F12DC-0E63-4E72-B641-5FACEC2F0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4895F-08A3-4EEC-AD37-72C8560EF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71583-A882-4998-B943-0663E07F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E41CFE-858E-44B7-98F8-8D207FE5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057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D415F-5DEC-426A-B715-A6382B9A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7332B-9121-4773-953B-42565A063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E3534-77E9-4CF4-BE6D-55CD6DDFE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9C975-A3F6-4AD4-94D0-912F8776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8CD1C-D0FB-4344-9079-7165827F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35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FB455-8F04-4649-9FE3-34624537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876A5-AAAB-4DCF-AAE7-2E18CE795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72F0FA-38AA-4D06-979B-E62A34DE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913E7-235C-4204-BA11-1F1E8B1F1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38C4B-D751-4BDF-88C5-2514B69B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92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FD8E9-3DAE-414D-931D-52C888939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0F302-FEA1-452B-AFD3-BDF519098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BB7D3-478D-4443-822C-42076769A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134510-43DE-4EA5-A5B3-AE9BF6AD4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3BA45E-EF99-4161-9208-AA60E24F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66341A-A91C-4C65-B4F5-685F9B3D7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8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AA926-802E-4AEF-98D3-9080433CE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9EAC37-14CC-4AEE-9D14-E3F99B806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35991-CAA1-4D44-8718-B2E607BF6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0224DD-F0AD-49B4-915B-F6F13F66BE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C7573-387D-4708-BE8C-4DDD6F946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67631-5552-4A7F-8A43-ABF26754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F43986-A9E7-466C-AE2C-9EA0585B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3C6F1C-57EC-4CE0-B325-F8F53E49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06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7F984-B4DF-417E-8C54-54C6C957E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425C49-4724-48EC-87C1-DF0A6FC1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5FD9D4-40A1-4691-B332-0A8A62959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1B92E2-1483-4BDF-A2A8-9DA20DC0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996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B3681-6B96-4A01-B06C-815CA4EA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A491E-E6A1-4606-A0FB-A378DCE36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3E5D39-ABA3-4625-A579-2DD8752A8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17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C4A2A-9866-48DD-A529-0F47FFAA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96E41-D270-4C37-ABE7-929A2C7D8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D90F21-DAEC-4AFD-B5F2-DCAA787E9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6785E-16ED-44F0-A564-5FB316CD6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558155-E0D6-4EAB-A62D-218EB24B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0CA32-5772-4D4F-B5C0-DCD8ED6A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13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3095-5B1D-4449-A97C-02A02EF5C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0EB8A7-C961-4F94-A9D4-FDCB00AD91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BD4E41-22A6-48E7-B0A6-30E8B20B7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F0D20-EB79-4309-A859-492F9B39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C131D-2538-47C0-B364-B080EC10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4808-B8B7-4AAF-B041-FC844B6C5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04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EB32EE-21F0-497C-A9D5-EFE7F5929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F50A3-C58A-4BCB-B151-EB6606541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79645-2AD9-4B7B-950D-629EB11925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F394E-D4EE-482C-AE68-B1DAECA277BB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4E9B3-A10A-40DD-B9BE-7FFD71680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673B2-8F53-4E55-97FE-878408DEE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8E50-63FA-4ADB-98FC-020CC3B38E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06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B39B-C210-4DDA-AF1A-B43A400985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Test Document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5714F3-24F2-4410-9E9D-D17D603FFA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11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Document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Document</dc:title>
  <dc:creator>Helen Billingham</dc:creator>
  <cp:lastModifiedBy>Helen Billingham</cp:lastModifiedBy>
  <cp:revision>1</cp:revision>
  <dcterms:created xsi:type="dcterms:W3CDTF">2021-01-20T15:46:26Z</dcterms:created>
  <dcterms:modified xsi:type="dcterms:W3CDTF">2021-01-20T15:46:39Z</dcterms:modified>
</cp:coreProperties>
</file>